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71" r:id="rId3"/>
  </p:sldIdLst>
  <p:sldSz cx="21491575" cy="30274895"/>
  <p:notesSz cx="6797675" cy="9926320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52" userDrawn="1">
          <p15:clr>
            <a:srgbClr val="A4A3A4"/>
          </p15:clr>
        </p15:guide>
        <p15:guide id="2" pos="373" userDrawn="1">
          <p15:clr>
            <a:srgbClr val="A4A3A4"/>
          </p15:clr>
        </p15:guide>
        <p15:guide id="3" pos="13119" userDrawn="1">
          <p15:clr>
            <a:srgbClr val="A4A3A4"/>
          </p15:clr>
        </p15:guide>
        <p15:guide id="4" orient="horz" pos="2224" userDrawn="1">
          <p15:clr>
            <a:srgbClr val="A4A3A4"/>
          </p15:clr>
        </p15:guide>
        <p15:guide id="5" orient="horz" pos="2747" userDrawn="1">
          <p15:clr>
            <a:srgbClr val="A4A3A4"/>
          </p15:clr>
        </p15:guide>
        <p15:guide id="6" orient="horz" pos="18154" userDrawn="1">
          <p15:clr>
            <a:srgbClr val="A4A3A4"/>
          </p15:clr>
        </p15:guide>
        <p15:guide id="7" pos="6746" userDrawn="1">
          <p15:clr>
            <a:srgbClr val="A4A3A4"/>
          </p15:clr>
        </p15:guide>
        <p15:guide id="8" orient="horz" pos="18850" userDrawn="1">
          <p15:clr>
            <a:srgbClr val="A4A3A4"/>
          </p15:clr>
        </p15:guide>
        <p15:guide id="9" orient="horz" pos="16138" userDrawn="1">
          <p15:clr>
            <a:srgbClr val="A4A3A4"/>
          </p15:clr>
        </p15:guide>
        <p15:guide id="10" orient="horz" pos="16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395"/>
    <a:srgbClr val="008CAB"/>
    <a:srgbClr val="008080"/>
    <a:srgbClr val="009999"/>
    <a:srgbClr val="2EA2A2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6366" autoAdjust="0"/>
  </p:normalViewPr>
  <p:slideViewPr>
    <p:cSldViewPr snapToGrid="0" showGuides="1">
      <p:cViewPr varScale="1">
        <p:scale>
          <a:sx n="19" d="100"/>
          <a:sy n="19" d="100"/>
        </p:scale>
        <p:origin x="990" y="78"/>
      </p:cViewPr>
      <p:guideLst>
        <p:guide orient="horz" pos="1552"/>
        <p:guide pos="373"/>
        <p:guide pos="13119"/>
        <p:guide orient="horz" pos="2224"/>
        <p:guide orient="horz" pos="2747"/>
        <p:guide orient="horz" pos="18154"/>
        <p:guide pos="6746"/>
        <p:guide orient="horz" pos="18850"/>
        <p:guide orient="horz" pos="16138"/>
        <p:guide orient="horz" pos="162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9" d="100"/>
          <a:sy n="59" d="100"/>
        </p:scale>
        <p:origin x="-1752" y="-96"/>
      </p:cViewPr>
      <p:guideLst>
        <p:guide orient="horz" pos="3127"/>
        <p:guide pos="213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93006-B7B0-4817-87D4-E53AAE46502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3DA07-CBD6-4995-A121-C50105BF7FA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6796C-2EE9-440E-AC3A-2BCE9F7162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11388" y="1241425"/>
            <a:ext cx="23749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90948-91A2-4EB8-9FEA-113220F5904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1868" y="4954765"/>
            <a:ext cx="18267839" cy="10540259"/>
          </a:xfrm>
        </p:spPr>
        <p:txBody>
          <a:bodyPr anchor="b"/>
          <a:lstStyle>
            <a:lvl1pPr algn="ctr">
              <a:defRPr sz="141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86447" y="15901497"/>
            <a:ext cx="16118681" cy="7309499"/>
          </a:xfrm>
        </p:spPr>
        <p:txBody>
          <a:bodyPr/>
          <a:lstStyle>
            <a:lvl1pPr marL="0" indent="0" algn="ctr">
              <a:buNone/>
              <a:defRPr sz="5640"/>
            </a:lvl1pPr>
            <a:lvl2pPr marL="1074420" indent="0" algn="ctr">
              <a:buNone/>
              <a:defRPr sz="4700"/>
            </a:lvl2pPr>
            <a:lvl3pPr marL="2148840" indent="0" algn="ctr">
              <a:buNone/>
              <a:defRPr sz="4230"/>
            </a:lvl3pPr>
            <a:lvl4pPr marL="3223895" indent="0" algn="ctr">
              <a:buNone/>
              <a:defRPr sz="3760"/>
            </a:lvl4pPr>
            <a:lvl5pPr marL="4298315" indent="0" algn="ctr">
              <a:buNone/>
              <a:defRPr sz="3760"/>
            </a:lvl5pPr>
            <a:lvl6pPr marL="5372735" indent="0" algn="ctr">
              <a:buNone/>
              <a:defRPr sz="3760"/>
            </a:lvl6pPr>
            <a:lvl7pPr marL="6447155" indent="0" algn="ctr">
              <a:buNone/>
              <a:defRPr sz="3760"/>
            </a:lvl7pPr>
            <a:lvl8pPr marL="7522210" indent="0" algn="ctr">
              <a:buNone/>
              <a:defRPr sz="3760"/>
            </a:lvl8pPr>
            <a:lvl9pPr marL="8596630" indent="0" algn="ctr">
              <a:buNone/>
              <a:defRPr sz="376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21" name="矩形 20"/>
          <p:cNvSpPr/>
          <p:nvPr userDrawn="1"/>
        </p:nvSpPr>
        <p:spPr>
          <a:xfrm>
            <a:off x="0" y="2350204"/>
            <a:ext cx="21491575" cy="285752"/>
          </a:xfrm>
          <a:prstGeom prst="rect">
            <a:avLst/>
          </a:prstGeom>
          <a:solidFill>
            <a:srgbClr val="008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20818545" y="3431322"/>
            <a:ext cx="673029" cy="893028"/>
          </a:xfrm>
          <a:prstGeom prst="rect">
            <a:avLst/>
          </a:prstGeom>
          <a:solidFill>
            <a:srgbClr val="008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25271900"/>
            <a:ext cx="21491576" cy="160764"/>
          </a:xfrm>
          <a:prstGeom prst="rect">
            <a:avLst/>
          </a:prstGeom>
          <a:solidFill>
            <a:srgbClr val="008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1" y="25271900"/>
            <a:ext cx="21491574" cy="5003313"/>
          </a:xfrm>
          <a:prstGeom prst="rect">
            <a:avLst/>
          </a:prstGeom>
          <a:solidFill>
            <a:srgbClr val="008CA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11313" y="9404350"/>
            <a:ext cx="18268950" cy="64897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24213" y="17156113"/>
            <a:ext cx="15043150" cy="77374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F806-3F8E-4CFB-8F0F-2A4BE78D06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2EBD-70E3-46B8-9CD4-2D53BE3CB191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2619596"/>
            <a:ext cx="21491575" cy="285752"/>
          </a:xfrm>
          <a:prstGeom prst="rect">
            <a:avLst/>
          </a:prstGeom>
          <a:solidFill>
            <a:srgbClr val="008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标题 1"/>
          <p:cNvSpPr txBox="1"/>
          <p:nvPr userDrawn="1"/>
        </p:nvSpPr>
        <p:spPr>
          <a:xfrm>
            <a:off x="1095467" y="1850136"/>
            <a:ext cx="19359697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2148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zh-CN" altLang="en-US" sz="40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（公众意见征询）</a:t>
            </a:r>
            <a:endParaRPr lang="zh-CN" altLang="en-US" sz="105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7546" y="1611882"/>
            <a:ext cx="18536483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7546" y="8059374"/>
            <a:ext cx="18536483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7546" y="28060644"/>
            <a:ext cx="4835604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06136-1BF6-4753-ABAF-4C1AF7B287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19084" y="28060644"/>
            <a:ext cx="725340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78425" y="28060644"/>
            <a:ext cx="4835604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A277E-129F-4F46-8C73-623215D1FCA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2148840" rtl="0" eaLnBrk="1" latinLnBrk="0" hangingPunct="1">
        <a:lnSpc>
          <a:spcPct val="90000"/>
        </a:lnSpc>
        <a:spcBef>
          <a:spcPct val="0"/>
        </a:spcBef>
        <a:buNone/>
        <a:defRPr sz="103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7210" indent="-537210" algn="l" defTabSz="2148840" rtl="0" eaLnBrk="1" latinLnBrk="0" hangingPunct="1">
        <a:lnSpc>
          <a:spcPct val="90000"/>
        </a:lnSpc>
        <a:spcBef>
          <a:spcPts val="2350"/>
        </a:spcBef>
        <a:buFont typeface="Arial" panose="020B0604020202020204" pitchFamily="34" charset="0"/>
        <a:buChar char="•"/>
        <a:defRPr sz="6580" kern="1200">
          <a:solidFill>
            <a:schemeClr val="tx1"/>
          </a:solidFill>
          <a:latin typeface="+mn-lt"/>
          <a:ea typeface="+mn-ea"/>
          <a:cs typeface="+mn-cs"/>
        </a:defRPr>
      </a:lvl1pPr>
      <a:lvl2pPr marL="1611630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5640" kern="1200">
          <a:solidFill>
            <a:schemeClr val="tx1"/>
          </a:solidFill>
          <a:latin typeface="+mn-lt"/>
          <a:ea typeface="+mn-ea"/>
          <a:cs typeface="+mn-cs"/>
        </a:defRPr>
      </a:lvl2pPr>
      <a:lvl3pPr marL="2686685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700" kern="1200">
          <a:solidFill>
            <a:schemeClr val="tx1"/>
          </a:solidFill>
          <a:latin typeface="+mn-lt"/>
          <a:ea typeface="+mn-ea"/>
          <a:cs typeface="+mn-cs"/>
        </a:defRPr>
      </a:lvl3pPr>
      <a:lvl4pPr marL="3761105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4pPr>
      <a:lvl5pPr marL="4835525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5pPr>
      <a:lvl6pPr marL="5909945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6pPr>
      <a:lvl7pPr marL="6984365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7pPr>
      <a:lvl8pPr marL="8059420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8pPr>
      <a:lvl9pPr marL="9133840" indent="-537210" algn="l" defTabSz="2148840" rtl="0" eaLnBrk="1" latinLnBrk="0" hangingPunct="1">
        <a:lnSpc>
          <a:spcPct val="90000"/>
        </a:lnSpc>
        <a:spcBef>
          <a:spcPts val="1175"/>
        </a:spcBef>
        <a:buFont typeface="Arial" panose="020B0604020202020204" pitchFamily="34" charset="0"/>
        <a:buChar char="•"/>
        <a:defRPr sz="42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1pPr>
      <a:lvl2pPr marL="1074420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2pPr>
      <a:lvl3pPr marL="2148840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3pPr>
      <a:lvl4pPr marL="3223895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4pPr>
      <a:lvl5pPr marL="4298315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5pPr>
      <a:lvl6pPr marL="5372735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6pPr>
      <a:lvl7pPr marL="6447155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7pPr>
      <a:lvl8pPr marL="7522210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8pPr>
      <a:lvl9pPr marL="8596630" algn="l" defTabSz="2148840" rtl="0" eaLnBrk="1" latinLnBrk="0" hangingPunct="1">
        <a:defRPr sz="42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hyperlink" Target="http://zrzy.jiangsu.gov.cn/zjjr/" TargetMode="External"/><Relationship Id="rId5" Type="http://schemas.openxmlformats.org/officeDocument/2006/relationships/tags" Target="../tags/tag1.xml"/><Relationship Id="rId4" Type="http://schemas.openxmlformats.org/officeDocument/2006/relationships/hyperlink" Target="mailto:844065631@qq.com" TargetMode="Externa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594" y="16067672"/>
            <a:ext cx="9479864" cy="670065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l="100" r="100"/>
          <a:stretch>
            <a:fillRect/>
          </a:stretch>
        </p:blipFill>
        <p:spPr>
          <a:xfrm>
            <a:off x="11360427" y="16090885"/>
            <a:ext cx="9580591" cy="6785481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2717920" y="4695675"/>
            <a:ext cx="8034710" cy="7232539"/>
            <a:chOff x="647065" y="2393315"/>
            <a:chExt cx="7848600" cy="7065010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>
              <a:alphaModFix amt="40000"/>
            </a:blip>
            <a:srcRect l="9268" t="12830" r="25404" b="4912"/>
            <a:stretch>
              <a:fillRect/>
            </a:stretch>
          </p:blipFill>
          <p:spPr>
            <a:xfrm>
              <a:off x="647065" y="2475865"/>
              <a:ext cx="7848600" cy="698246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/>
            <a:srcRect l="78935" t="12830" r="4283" b="70974"/>
            <a:stretch>
              <a:fillRect/>
            </a:stretch>
          </p:blipFill>
          <p:spPr>
            <a:xfrm>
              <a:off x="673100" y="2393315"/>
              <a:ext cx="2016125" cy="1374775"/>
            </a:xfrm>
            <a:prstGeom prst="rect">
              <a:avLst/>
            </a:prstGeom>
          </p:spPr>
        </p:pic>
      </p:grpSp>
      <p:sp>
        <p:nvSpPr>
          <p:cNvPr id="88" name="Text Placeholder 2"/>
          <p:cNvSpPr txBox="1"/>
          <p:nvPr/>
        </p:nvSpPr>
        <p:spPr>
          <a:xfrm>
            <a:off x="1148559" y="4483100"/>
            <a:ext cx="11322431" cy="165641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</a:pP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C7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单元位于句容宝华镇镇区北部，天成路与滨河路交叉口西南，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单元面积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17.64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sz="3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1"/>
          <p:cNvSpPr txBox="1"/>
          <p:nvPr/>
        </p:nvSpPr>
        <p:spPr>
          <a:xfrm>
            <a:off x="672377" y="211806"/>
            <a:ext cx="20146168" cy="16967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2148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5800" b="1" kern="1200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句容市宝华镇控制性详细规划</a:t>
            </a:r>
            <a:endParaRPr lang="zh-CN" altLang="en-US" sz="5800" b="1" kern="1200" dirty="0">
              <a:solidFill>
                <a:srgbClr val="008C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/>
            <a:r>
              <a:rPr lang="en-US" altLang="zh-CN" sz="5800" b="1" spc="800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C7</a:t>
            </a:r>
            <a:r>
              <a:rPr lang="zh-CN" altLang="en-US" sz="5800" b="1" kern="1200" spc="800" baseline="0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单元图则</a:t>
            </a:r>
            <a:endParaRPr lang="zh-CN" altLang="en-US" sz="5800" b="1" spc="800" baseline="0" dirty="0">
              <a:solidFill>
                <a:srgbClr val="008C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Rectangle 13"/>
          <p:cNvSpPr>
            <a:spLocks noChangeArrowheads="1"/>
          </p:cNvSpPr>
          <p:nvPr/>
        </p:nvSpPr>
        <p:spPr bwMode="auto">
          <a:xfrm>
            <a:off x="9201150" y="25257125"/>
            <a:ext cx="11625263" cy="4305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31974" tIns="215984" rIns="431974" bIns="215984"/>
          <a:lstStyle/>
          <a:p>
            <a:pPr marL="711200" lvl="0" indent="-71120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意见回收方式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（可通过信件、电子邮件和电话三种方式反馈意见，请注明真实姓名、职业和联系电话，以便回访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609600" lvl="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信件邮寄地址：</a:t>
            </a:r>
            <a:endParaRPr lang="en-US" altLang="zh-CN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609600" lvl="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宝华镇便民路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号  句容市宝华镇人民政府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609600" algn="just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电子邮箱：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hlinkClick r:id="rId4"/>
              </a:rPr>
              <a:t>baohuazf@sina.com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609600" defTabSz="4321175" fontAlgn="base">
              <a:lnSpc>
                <a:spcPct val="120000"/>
              </a:lnSpc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电话：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句容市宝华镇人民政府 （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0511-80776971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747373" y="15214600"/>
            <a:ext cx="2926080" cy="70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latin typeface="黑体" panose="02010600030101010101" pitchFamily="49" charset="-122"/>
                <a:ea typeface="黑体" panose="02010600030101010101" pitchFamily="49" charset="-122"/>
              </a:rPr>
              <a:t>调整前</a:t>
            </a:r>
            <a:endParaRPr lang="zh-CN" altLang="en-US" sz="40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4314805" y="15214600"/>
            <a:ext cx="2926080" cy="70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latin typeface="黑体" panose="02010600030101010101" pitchFamily="49" charset="-122"/>
                <a:ea typeface="黑体" panose="02010600030101010101" pitchFamily="49" charset="-122"/>
              </a:rPr>
              <a:t>调整后</a:t>
            </a:r>
            <a:endParaRPr lang="zh-CN" altLang="en-US" sz="40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86" name="TextBox 28"/>
          <p:cNvSpPr txBox="1"/>
          <p:nvPr/>
        </p:nvSpPr>
        <p:spPr>
          <a:xfrm>
            <a:off x="1148560" y="12942356"/>
            <a:ext cx="4094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zh-CN" altLang="en-US" sz="4800" b="1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用地布局</a:t>
            </a:r>
            <a:endParaRPr lang="zh-CN" altLang="en-US" sz="4800" b="1" dirty="0">
              <a:solidFill>
                <a:srgbClr val="008C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34"/>
          <p:cNvSpPr txBox="1"/>
          <p:nvPr/>
        </p:nvSpPr>
        <p:spPr>
          <a:xfrm>
            <a:off x="1128138" y="3530600"/>
            <a:ext cx="4094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zh-CN" altLang="en-US" sz="4800" b="1" dirty="0">
                <a:solidFill>
                  <a:srgbClr val="008C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规划范围</a:t>
            </a:r>
            <a:endParaRPr lang="zh-CN" altLang="en-US" sz="4800" b="1" dirty="0">
              <a:solidFill>
                <a:srgbClr val="008C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87045" y="3632200"/>
            <a:ext cx="20090765" cy="19684365"/>
            <a:chOff x="-45145011" y="-3665389"/>
            <a:chExt cx="30722302" cy="26678546"/>
          </a:xfrm>
        </p:grpSpPr>
        <p:sp>
          <p:nvSpPr>
            <p:cNvPr id="40" name="文本框 1"/>
            <p:cNvSpPr txBox="1"/>
            <p:nvPr/>
          </p:nvSpPr>
          <p:spPr>
            <a:xfrm rot="18998284">
              <a:off x="-45145011" y="-3665389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1" name="文本框 26"/>
            <p:cNvSpPr txBox="1"/>
            <p:nvPr/>
          </p:nvSpPr>
          <p:spPr>
            <a:xfrm rot="18998284">
              <a:off x="-40397906" y="-3665389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 rot="18998284">
              <a:off x="-35134751" y="-3665389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3" name="文本框 29"/>
            <p:cNvSpPr txBox="1"/>
            <p:nvPr/>
          </p:nvSpPr>
          <p:spPr>
            <a:xfrm rot="18998284">
              <a:off x="-30148558" y="-3665389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4" name="文本框 30"/>
            <p:cNvSpPr txBox="1"/>
            <p:nvPr/>
          </p:nvSpPr>
          <p:spPr>
            <a:xfrm rot="18998284">
              <a:off x="-25007886" y="-3665389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 rot="18998284">
              <a:off x="-45145011" y="4615812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 rot="18998284">
              <a:off x="-40397906" y="4615812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 rot="18998284">
              <a:off x="-35134751" y="4615812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 rot="18998284">
              <a:off x="-30148558" y="4615812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 rot="18998284">
              <a:off x="-25007886" y="4615812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3" name="文本框 41"/>
            <p:cNvSpPr txBox="1"/>
            <p:nvPr/>
          </p:nvSpPr>
          <p:spPr>
            <a:xfrm rot="18998284">
              <a:off x="-45145011" y="12961470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4" name="文本框 44"/>
            <p:cNvSpPr txBox="1"/>
            <p:nvPr/>
          </p:nvSpPr>
          <p:spPr>
            <a:xfrm rot="18998284">
              <a:off x="-40397906" y="12961470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5" name="文本框 51"/>
            <p:cNvSpPr txBox="1"/>
            <p:nvPr/>
          </p:nvSpPr>
          <p:spPr>
            <a:xfrm rot="18998284">
              <a:off x="-35134751" y="12961470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6" name="文本框 52"/>
            <p:cNvSpPr txBox="1"/>
            <p:nvPr/>
          </p:nvSpPr>
          <p:spPr>
            <a:xfrm rot="18998284">
              <a:off x="-30148558" y="12961470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5" name="文本框 53"/>
            <p:cNvSpPr txBox="1"/>
            <p:nvPr/>
          </p:nvSpPr>
          <p:spPr>
            <a:xfrm rot="18998284">
              <a:off x="-25007886" y="12961470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6" name="文本框 55"/>
            <p:cNvSpPr txBox="1"/>
            <p:nvPr/>
          </p:nvSpPr>
          <p:spPr>
            <a:xfrm rot="18998284">
              <a:off x="-45145009" y="21886907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7" name="文本框 56"/>
            <p:cNvSpPr txBox="1"/>
            <p:nvPr/>
          </p:nvSpPr>
          <p:spPr>
            <a:xfrm rot="18998284">
              <a:off x="-40397904" y="21886907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8" name="文本框 57"/>
            <p:cNvSpPr txBox="1"/>
            <p:nvPr/>
          </p:nvSpPr>
          <p:spPr>
            <a:xfrm rot="18998284">
              <a:off x="-35134751" y="21886907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9" name="文本框 58"/>
            <p:cNvSpPr txBox="1"/>
            <p:nvPr/>
          </p:nvSpPr>
          <p:spPr>
            <a:xfrm rot="18998284">
              <a:off x="-30148556" y="21886907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5" name="文本框 59"/>
            <p:cNvSpPr txBox="1"/>
            <p:nvPr/>
          </p:nvSpPr>
          <p:spPr>
            <a:xfrm rot="18998284">
              <a:off x="-25007886" y="21886907"/>
              <a:ext cx="10585177" cy="112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bg1">
                      <a:lumMod val="65000"/>
                    </a:schemeClr>
                  </a:solidFill>
                </a:rPr>
                <a:t>公众意见征询成果</a:t>
              </a:r>
              <a:endParaRPr lang="zh-CN" altLang="en-US" sz="4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1" name="文本框 15"/>
          <p:cNvSpPr txBox="1"/>
          <p:nvPr>
            <p:custDataLst>
              <p:tags r:id="rId5"/>
            </p:custDataLst>
          </p:nvPr>
        </p:nvSpPr>
        <p:spPr>
          <a:xfrm>
            <a:off x="16321402" y="11948572"/>
            <a:ext cx="4527978" cy="2552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ym typeface="+mn-ea"/>
              </a:rPr>
              <a:t>N1</a:t>
            </a:r>
            <a:r>
              <a:rPr lang="zh-CN" altLang="en-US" dirty="0">
                <a:sym typeface="+mn-ea"/>
              </a:rPr>
              <a:t>单元在宝华镇的区位图</a:t>
            </a:r>
            <a:endParaRPr lang="zh-CN" altLang="en-US" dirty="0">
              <a:sym typeface="+mn-ea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592138" y="25231724"/>
            <a:ext cx="10117137" cy="433070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31974" tIns="215984" rIns="431974" bIns="215984"/>
          <a:lstStyle/>
          <a:p>
            <a:pPr lvl="0" indent="711200" defTabSz="4321175" fontAlgn="base">
              <a:spcAft>
                <a:spcPct val="0"/>
              </a:spcAft>
              <a:buClr>
                <a:srgbClr val="3366FF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公示地点</a:t>
            </a:r>
            <a:endParaRPr lang="en-US" altLang="zh-CN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句容市宝华镇建设局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句容市宝华镇人民政府网站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hlinkClick r:id="rId6"/>
              </a:rPr>
              <a:t>http://www.jurong.gov.cn/jrbhz/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711200" defTabSz="4321175" fontAlgn="base">
              <a:spcAft>
                <a:spcPct val="0"/>
              </a:spcAft>
              <a:buClr>
                <a:srgbClr val="3366FF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公示时间</a:t>
            </a:r>
            <a:endParaRPr lang="en-US" altLang="zh-CN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2026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年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08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月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26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日至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2026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年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09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月</a:t>
            </a:r>
            <a:r>
              <a:rPr lang="en-US" altLang="zh-CN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25</a:t>
            </a: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日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711200" defTabSz="4321175" fontAlgn="base">
              <a:spcAft>
                <a:spcPct val="0"/>
              </a:spcAft>
              <a:buClr>
                <a:srgbClr val="3366FF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公示单位</a:t>
            </a:r>
            <a:endParaRPr lang="en-US" altLang="zh-CN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句容市宝华镇人民政府</a:t>
            </a: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defTabSz="4321175" fontAlgn="base">
              <a:spcAft>
                <a:spcPct val="0"/>
              </a:spcAft>
              <a:buClr>
                <a:srgbClr val="3366FF"/>
              </a:buClr>
              <a:defRPr/>
            </a:pPr>
            <a:endParaRPr lang="en-US" altLang="zh-CN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任意多边形 5"/>
          <p:cNvSpPr/>
          <p:nvPr/>
        </p:nvSpPr>
        <p:spPr>
          <a:xfrm>
            <a:off x="16445600" y="6894420"/>
            <a:ext cx="480497" cy="500837"/>
          </a:xfrm>
          <a:custGeom>
            <a:avLst/>
            <a:gdLst>
              <a:gd name="connisteX0" fmla="*/ 47625 w 240030"/>
              <a:gd name="connsiteY0" fmla="*/ 250190 h 250190"/>
              <a:gd name="connisteX1" fmla="*/ 240030 w 240030"/>
              <a:gd name="connsiteY1" fmla="*/ 183515 h 250190"/>
              <a:gd name="connisteX2" fmla="*/ 220980 w 240030"/>
              <a:gd name="connsiteY2" fmla="*/ 140335 h 250190"/>
              <a:gd name="connisteX3" fmla="*/ 163830 w 240030"/>
              <a:gd name="connsiteY3" fmla="*/ 47625 h 250190"/>
              <a:gd name="connisteX4" fmla="*/ 133350 w 240030"/>
              <a:gd name="connsiteY4" fmla="*/ 13970 h 250190"/>
              <a:gd name="connisteX5" fmla="*/ 111760 w 240030"/>
              <a:gd name="connsiteY5" fmla="*/ 4445 h 250190"/>
              <a:gd name="connisteX6" fmla="*/ 0 w 240030"/>
              <a:gd name="connsiteY6" fmla="*/ 0 h 250190"/>
              <a:gd name="connisteX7" fmla="*/ 11430 w 240030"/>
              <a:gd name="connsiteY7" fmla="*/ 40640 h 250190"/>
              <a:gd name="connisteX8" fmla="*/ 23495 w 240030"/>
              <a:gd name="connsiteY8" fmla="*/ 104775 h 250190"/>
              <a:gd name="connisteX9" fmla="*/ 47625 w 240030"/>
              <a:gd name="connsiteY9" fmla="*/ 250190 h 2501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</a:cxnLst>
            <a:rect l="l" t="t" r="r" b="b"/>
            <a:pathLst>
              <a:path w="240030" h="250190">
                <a:moveTo>
                  <a:pt x="47625" y="250190"/>
                </a:moveTo>
                <a:lnTo>
                  <a:pt x="240030" y="183515"/>
                </a:lnTo>
                <a:lnTo>
                  <a:pt x="220980" y="140335"/>
                </a:lnTo>
                <a:lnTo>
                  <a:pt x="163830" y="47625"/>
                </a:lnTo>
                <a:lnTo>
                  <a:pt x="133350" y="13970"/>
                </a:lnTo>
                <a:lnTo>
                  <a:pt x="111760" y="4445"/>
                </a:lnTo>
                <a:lnTo>
                  <a:pt x="0" y="0"/>
                </a:lnTo>
                <a:lnTo>
                  <a:pt x="11430" y="40640"/>
                </a:lnTo>
                <a:lnTo>
                  <a:pt x="23495" y="104775"/>
                </a:lnTo>
                <a:lnTo>
                  <a:pt x="47625" y="25019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50"/>
          </a:p>
        </p:txBody>
      </p:sp>
      <p:sp>
        <p:nvSpPr>
          <p:cNvPr id="9" name="文本框 8"/>
          <p:cNvSpPr txBox="1"/>
          <p:nvPr/>
        </p:nvSpPr>
        <p:spPr>
          <a:xfrm>
            <a:off x="16398998" y="7438829"/>
            <a:ext cx="6725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C7</a:t>
            </a:r>
            <a:r>
              <a:rPr lang="zh-CN" altLang="en-US" sz="1050" b="1" dirty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单元</a:t>
            </a:r>
            <a:endParaRPr lang="en-US" altLang="zh-CN" sz="1050" b="1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COMMONDATA" val="eyJoZGlkIjoiNjhmM2JjZjIwNDM2ZDNiMjAyZThmNjI5MjA4MmU3YTY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481</Words>
  <Application>WPS 演示</Application>
  <PresentationFormat>自定义</PresentationFormat>
  <Paragraphs>73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Times New Roman</vt:lpstr>
      <vt:lpstr>黑体</vt:lpstr>
      <vt:lpstr>Calibri</vt:lpstr>
      <vt:lpstr>等线 Light</vt:lpstr>
      <vt:lpstr>等线</vt:lpstr>
      <vt:lpstr>Arial Unicode MS</vt:lpstr>
      <vt:lpstr>Calibri Light</vt:lpstr>
      <vt:lpstr>Wingdings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WPS_1754879007</cp:lastModifiedBy>
  <cp:revision>164</cp:revision>
  <dcterms:created xsi:type="dcterms:W3CDTF">2017-08-09T05:12:00Z</dcterms:created>
  <dcterms:modified xsi:type="dcterms:W3CDTF">2026-08-26T01:23:19Z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260A0E59F23B40AB9D80C04DAC2C66F8</vt:lpwstr>
  </property>
  <property fmtid="{D5CDD505-2E9C-101B-9397-08002B2CF9AE}" pid="3" name="KSOProductBuildVer">
    <vt:lpwstr>2052-12.1.0.26988</vt:lpwstr>
  </property>
</Properties>
</file>