
<file path=[Content_Types].xml><?xml version="1.0" encoding="utf-8"?>
<Types xmlns="http://schemas.openxmlformats.org/package/2006/content-types">
  <Default Extension="png" ContentType="image/png"/>
  <Default Extension="wdp" ContentType="image/vnd.ms-photo"/>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xml" ContentType="application/vnd.openxmlformats-officedocument.presentationml.tags+xml"/>
  <Override PartName="/ppt/tags/tag1730.xml" ContentType="application/vnd.openxmlformats-officedocument.presentationml.tags+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0" r:id="rId3"/>
    <p:sldMasterId id="2147483672" r:id="rId4"/>
    <p:sldMasterId id="2147483684" r:id="rId5"/>
    <p:sldMasterId id="2147483696" r:id="rId6"/>
  </p:sldMasterIdLst>
  <p:notesMasterIdLst>
    <p:notesMasterId r:id="rId10"/>
  </p:notesMasterIdLst>
  <p:sldIdLst>
    <p:sldId id="277" r:id="rId7"/>
    <p:sldId id="264" r:id="rId8"/>
    <p:sldId id="266" r:id="rId9"/>
    <p:sldId id="280" r:id="rId11"/>
    <p:sldId id="281" r:id="rId12"/>
    <p:sldId id="282" r:id="rId13"/>
    <p:sldId id="283" r:id="rId14"/>
    <p:sldId id="284" r:id="rId15"/>
    <p:sldId id="285" r:id="rId16"/>
    <p:sldId id="286" r:id="rId17"/>
    <p:sldId id="287" r:id="rId18"/>
    <p:sldId id="298" r:id="rId19"/>
    <p:sldId id="288" r:id="rId20"/>
    <p:sldId id="299" r:id="rId21"/>
    <p:sldId id="290" r:id="rId22"/>
    <p:sldId id="301" r:id="rId23"/>
    <p:sldId id="291" r:id="rId24"/>
    <p:sldId id="302" r:id="rId25"/>
    <p:sldId id="303" r:id="rId26"/>
    <p:sldId id="308" r:id="rId27"/>
    <p:sldId id="304" r:id="rId28"/>
    <p:sldId id="309" r:id="rId29"/>
    <p:sldId id="305" r:id="rId30"/>
    <p:sldId id="310" r:id="rId31"/>
    <p:sldId id="311" r:id="rId32"/>
    <p:sldId id="306" r:id="rId33"/>
    <p:sldId id="313" r:id="rId34"/>
    <p:sldId id="320" r:id="rId35"/>
    <p:sldId id="314" r:id="rId36"/>
    <p:sldId id="321" r:id="rId37"/>
    <p:sldId id="315" r:id="rId38"/>
    <p:sldId id="322" r:id="rId39"/>
    <p:sldId id="316" r:id="rId40"/>
    <p:sldId id="323" r:id="rId41"/>
    <p:sldId id="317" r:id="rId42"/>
    <p:sldId id="324" r:id="rId43"/>
    <p:sldId id="318" r:id="rId44"/>
    <p:sldId id="325" r:id="rId45"/>
    <p:sldId id="278" r:id="rId46"/>
    <p:sldId id="268" r:id="rId47"/>
    <p:sldId id="337" r:id="rId48"/>
    <p:sldId id="338" r:id="rId49"/>
    <p:sldId id="339" r:id="rId50"/>
    <p:sldId id="345" r:id="rId51"/>
    <p:sldId id="340" r:id="rId52"/>
    <p:sldId id="346" r:id="rId53"/>
    <p:sldId id="341" r:id="rId54"/>
    <p:sldId id="347" r:id="rId55"/>
    <p:sldId id="342" r:id="rId56"/>
    <p:sldId id="348" r:id="rId57"/>
    <p:sldId id="344" r:id="rId58"/>
    <p:sldId id="349" r:id="rId59"/>
    <p:sldId id="350" r:id="rId60"/>
    <p:sldId id="351" r:id="rId61"/>
    <p:sldId id="352" r:id="rId62"/>
    <p:sldId id="358" r:id="rId63"/>
    <p:sldId id="353" r:id="rId64"/>
    <p:sldId id="359" r:id="rId65"/>
    <p:sldId id="354" r:id="rId66"/>
    <p:sldId id="360" r:id="rId67"/>
    <p:sldId id="355" r:id="rId68"/>
    <p:sldId id="361" r:id="rId69"/>
    <p:sldId id="356" r:id="rId70"/>
    <p:sldId id="362" r:id="rId71"/>
    <p:sldId id="357" r:id="rId72"/>
    <p:sldId id="363" r:id="rId73"/>
    <p:sldId id="364" r:id="rId74"/>
    <p:sldId id="370" r:id="rId75"/>
    <p:sldId id="365" r:id="rId76"/>
    <p:sldId id="371" r:id="rId77"/>
    <p:sldId id="366" r:id="rId78"/>
    <p:sldId id="372" r:id="rId79"/>
    <p:sldId id="367" r:id="rId80"/>
    <p:sldId id="373" r:id="rId81"/>
    <p:sldId id="368" r:id="rId82"/>
    <p:sldId id="374" r:id="rId83"/>
    <p:sldId id="375" r:id="rId84"/>
    <p:sldId id="376" r:id="rId85"/>
    <p:sldId id="369" r:id="rId86"/>
    <p:sldId id="377" r:id="rId87"/>
    <p:sldId id="279" r:id="rId88"/>
    <p:sldId id="269" r:id="rId89"/>
    <p:sldId id="270" r:id="rId90"/>
    <p:sldId id="379" r:id="rId91"/>
    <p:sldId id="380" r:id="rId92"/>
    <p:sldId id="381" r:id="rId93"/>
    <p:sldId id="382" r:id="rId94"/>
    <p:sldId id="383" r:id="rId95"/>
    <p:sldId id="384" r:id="rId96"/>
    <p:sldId id="385" r:id="rId97"/>
    <p:sldId id="386" r:id="rId98"/>
    <p:sldId id="390" r:id="rId99"/>
    <p:sldId id="387" r:id="rId100"/>
    <p:sldId id="391" r:id="rId101"/>
    <p:sldId id="388" r:id="rId102"/>
    <p:sldId id="392" r:id="rId103"/>
    <p:sldId id="393" r:id="rId104"/>
    <p:sldId id="394" r:id="rId105"/>
    <p:sldId id="395" r:id="rId106"/>
    <p:sldId id="396" r:id="rId107"/>
    <p:sldId id="397" r:id="rId108"/>
    <p:sldId id="398" r:id="rId109"/>
  </p:sldIdLst>
  <p:sldSz cx="12192000" cy="6858000"/>
  <p:notesSz cx="6858000" cy="9144000"/>
  <p:embeddedFontLst>
    <p:embeddedFont>
      <p:font typeface="汉仪润圆-65简" panose="00020600040101010101" charset="-122"/>
      <p:regular r:id="rId113"/>
    </p:embeddedFont>
    <p:embeddedFont>
      <p:font typeface="微软雅黑" panose="020B0503020204020204" charset="-122"/>
      <p:regular r:id="rId114"/>
    </p:embeddedFont>
    <p:embeddedFont>
      <p:font typeface="Calibri" panose="020F0502020204030204" charset="0"/>
      <p:regular r:id="rId115"/>
      <p:bold r:id="rId116"/>
      <p:italic r:id="rId117"/>
      <p:boldItalic r:id="rId118"/>
    </p:embeddedFont>
    <p:embeddedFont>
      <p:font typeface="汉仪中宋简" panose="02010600000101010101" charset="-128"/>
      <p:regular r:id="rId119"/>
    </p:embeddedFont>
  </p:embeddedFontLst>
  <p:custDataLst>
    <p:tags r:id="rId120"/>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90" userDrawn="1">
          <p15:clr>
            <a:srgbClr val="A4A3A4"/>
          </p15:clr>
        </p15:guide>
        <p15:guide id="2" pos="383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DCDCDC"/>
    <a:srgbClr val="F0F0F0"/>
    <a:srgbClr val="E6E6E6"/>
    <a:srgbClr val="C8C8C8"/>
    <a:srgbClr val="FAFAFA"/>
    <a:srgbClr val="BEBEB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8" autoAdjust="0"/>
    <p:restoredTop sz="94660"/>
  </p:normalViewPr>
  <p:slideViewPr>
    <p:cSldViewPr snapToGrid="0" showGuides="1">
      <p:cViewPr varScale="1">
        <p:scale>
          <a:sx n="99" d="100"/>
          <a:sy n="99" d="100"/>
        </p:scale>
        <p:origin x="84" y="582"/>
      </p:cViewPr>
      <p:guideLst>
        <p:guide orient="horz" pos="2190"/>
        <p:guide pos="3836"/>
      </p:guideLst>
    </p:cSldViewPr>
  </p:slideViewPr>
  <p:notesTextViewPr>
    <p:cViewPr>
      <p:scale>
        <a:sx n="3" d="2"/>
        <a:sy n="3" d="2"/>
      </p:scale>
      <p:origin x="0" y="0"/>
    </p:cViewPr>
  </p:notesTextViewPr>
  <p:notesViewPr>
    <p:cSldViewPr snapToGrid="0">
      <p:cViewPr varScale="1">
        <p:scale>
          <a:sx n="92" d="100"/>
          <a:sy n="92" d="100"/>
        </p:scale>
        <p:origin x="2550" y="102"/>
      </p:cViewPr>
      <p:guideLst/>
    </p:cSldViewPr>
  </p:notes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2.xml"/><Relationship Id="rId98" Type="http://schemas.openxmlformats.org/officeDocument/2006/relationships/slide" Target="slides/slide91.xml"/><Relationship Id="rId97" Type="http://schemas.openxmlformats.org/officeDocument/2006/relationships/slide" Target="slides/slide90.xml"/><Relationship Id="rId96" Type="http://schemas.openxmlformats.org/officeDocument/2006/relationships/slide" Target="slides/slide89.xml"/><Relationship Id="rId95" Type="http://schemas.openxmlformats.org/officeDocument/2006/relationships/slide" Target="slides/slide88.xml"/><Relationship Id="rId94" Type="http://schemas.openxmlformats.org/officeDocument/2006/relationships/slide" Target="slides/slide87.xml"/><Relationship Id="rId93" Type="http://schemas.openxmlformats.org/officeDocument/2006/relationships/slide" Target="slides/slide86.xml"/><Relationship Id="rId92" Type="http://schemas.openxmlformats.org/officeDocument/2006/relationships/slide" Target="slides/slide85.xml"/><Relationship Id="rId91" Type="http://schemas.openxmlformats.org/officeDocument/2006/relationships/slide" Target="slides/slide84.xml"/><Relationship Id="rId90" Type="http://schemas.openxmlformats.org/officeDocument/2006/relationships/slide" Target="slides/slide83.xml"/><Relationship Id="rId9" Type="http://schemas.openxmlformats.org/officeDocument/2006/relationships/slide" Target="slides/slide3.xml"/><Relationship Id="rId89" Type="http://schemas.openxmlformats.org/officeDocument/2006/relationships/slide" Target="slides/slide82.xml"/><Relationship Id="rId88" Type="http://schemas.openxmlformats.org/officeDocument/2006/relationships/slide" Target="slides/slide81.xml"/><Relationship Id="rId87" Type="http://schemas.openxmlformats.org/officeDocument/2006/relationships/slide" Target="slides/slide80.xml"/><Relationship Id="rId86" Type="http://schemas.openxmlformats.org/officeDocument/2006/relationships/slide" Target="slides/slide79.xml"/><Relationship Id="rId85" Type="http://schemas.openxmlformats.org/officeDocument/2006/relationships/slide" Target="slides/slide78.xml"/><Relationship Id="rId84" Type="http://schemas.openxmlformats.org/officeDocument/2006/relationships/slide" Target="slides/slide77.xml"/><Relationship Id="rId83" Type="http://schemas.openxmlformats.org/officeDocument/2006/relationships/slide" Target="slides/slide76.xml"/><Relationship Id="rId82" Type="http://schemas.openxmlformats.org/officeDocument/2006/relationships/slide" Target="slides/slide75.xml"/><Relationship Id="rId81" Type="http://schemas.openxmlformats.org/officeDocument/2006/relationships/slide" Target="slides/slide74.xml"/><Relationship Id="rId80" Type="http://schemas.openxmlformats.org/officeDocument/2006/relationships/slide" Target="slides/slide73.xml"/><Relationship Id="rId8" Type="http://schemas.openxmlformats.org/officeDocument/2006/relationships/slide" Target="slides/slide2.xml"/><Relationship Id="rId79" Type="http://schemas.openxmlformats.org/officeDocument/2006/relationships/slide" Target="slides/slide72.xml"/><Relationship Id="rId78" Type="http://schemas.openxmlformats.org/officeDocument/2006/relationships/slide" Target="slides/slide71.xml"/><Relationship Id="rId77" Type="http://schemas.openxmlformats.org/officeDocument/2006/relationships/slide" Target="slides/slide70.xml"/><Relationship Id="rId76" Type="http://schemas.openxmlformats.org/officeDocument/2006/relationships/slide" Target="slides/slide69.xml"/><Relationship Id="rId75" Type="http://schemas.openxmlformats.org/officeDocument/2006/relationships/slide" Target="slides/slide68.xml"/><Relationship Id="rId74" Type="http://schemas.openxmlformats.org/officeDocument/2006/relationships/slide" Target="slides/slide67.xml"/><Relationship Id="rId73" Type="http://schemas.openxmlformats.org/officeDocument/2006/relationships/slide" Target="slides/slide66.xml"/><Relationship Id="rId72" Type="http://schemas.openxmlformats.org/officeDocument/2006/relationships/slide" Target="slides/slide65.xml"/><Relationship Id="rId71" Type="http://schemas.openxmlformats.org/officeDocument/2006/relationships/slide" Target="slides/slide64.xml"/><Relationship Id="rId70" Type="http://schemas.openxmlformats.org/officeDocument/2006/relationships/slide" Target="slides/slide63.xml"/><Relationship Id="rId7" Type="http://schemas.openxmlformats.org/officeDocument/2006/relationships/slide" Target="slides/slide1.xml"/><Relationship Id="rId69" Type="http://schemas.openxmlformats.org/officeDocument/2006/relationships/slide" Target="slides/slide62.xml"/><Relationship Id="rId68" Type="http://schemas.openxmlformats.org/officeDocument/2006/relationships/slide" Target="slides/slide61.xml"/><Relationship Id="rId67" Type="http://schemas.openxmlformats.org/officeDocument/2006/relationships/slide" Target="slides/slide60.xml"/><Relationship Id="rId66" Type="http://schemas.openxmlformats.org/officeDocument/2006/relationships/slide" Target="slides/slide59.xml"/><Relationship Id="rId65" Type="http://schemas.openxmlformats.org/officeDocument/2006/relationships/slide" Target="slides/slide58.xml"/><Relationship Id="rId64" Type="http://schemas.openxmlformats.org/officeDocument/2006/relationships/slide" Target="slides/slide57.xml"/><Relationship Id="rId63" Type="http://schemas.openxmlformats.org/officeDocument/2006/relationships/slide" Target="slides/slide56.xml"/><Relationship Id="rId62" Type="http://schemas.openxmlformats.org/officeDocument/2006/relationships/slide" Target="slides/slide55.xml"/><Relationship Id="rId61" Type="http://schemas.openxmlformats.org/officeDocument/2006/relationships/slide" Target="slides/slide54.xml"/><Relationship Id="rId60" Type="http://schemas.openxmlformats.org/officeDocument/2006/relationships/slide" Target="slides/slide53.xml"/><Relationship Id="rId6" Type="http://schemas.openxmlformats.org/officeDocument/2006/relationships/slideMaster" Target="slideMasters/slideMaster5.xml"/><Relationship Id="rId59" Type="http://schemas.openxmlformats.org/officeDocument/2006/relationships/slide" Target="slides/slide52.xml"/><Relationship Id="rId58" Type="http://schemas.openxmlformats.org/officeDocument/2006/relationships/slide" Target="slides/slide51.xml"/><Relationship Id="rId57" Type="http://schemas.openxmlformats.org/officeDocument/2006/relationships/slide" Target="slides/slide50.xml"/><Relationship Id="rId56" Type="http://schemas.openxmlformats.org/officeDocument/2006/relationships/slide" Target="slides/slide49.xml"/><Relationship Id="rId55" Type="http://schemas.openxmlformats.org/officeDocument/2006/relationships/slide" Target="slides/slide48.xml"/><Relationship Id="rId54" Type="http://schemas.openxmlformats.org/officeDocument/2006/relationships/slide" Target="slides/slide47.xml"/><Relationship Id="rId53" Type="http://schemas.openxmlformats.org/officeDocument/2006/relationships/slide" Target="slides/slide46.xml"/><Relationship Id="rId52" Type="http://schemas.openxmlformats.org/officeDocument/2006/relationships/slide" Target="slides/slide45.xml"/><Relationship Id="rId51" Type="http://schemas.openxmlformats.org/officeDocument/2006/relationships/slide" Target="slides/slide44.xml"/><Relationship Id="rId50" Type="http://schemas.openxmlformats.org/officeDocument/2006/relationships/slide" Target="slides/slide43.xml"/><Relationship Id="rId5" Type="http://schemas.openxmlformats.org/officeDocument/2006/relationships/slideMaster" Target="slideMasters/slideMaster4.xml"/><Relationship Id="rId49" Type="http://schemas.openxmlformats.org/officeDocument/2006/relationships/slide" Target="slides/slide42.xml"/><Relationship Id="rId48" Type="http://schemas.openxmlformats.org/officeDocument/2006/relationships/slide" Target="slides/slide41.xml"/><Relationship Id="rId47" Type="http://schemas.openxmlformats.org/officeDocument/2006/relationships/slide" Target="slides/slide40.xml"/><Relationship Id="rId46" Type="http://schemas.openxmlformats.org/officeDocument/2006/relationships/slide" Target="slides/slide39.xml"/><Relationship Id="rId45" Type="http://schemas.openxmlformats.org/officeDocument/2006/relationships/slide" Target="slides/slide38.xml"/><Relationship Id="rId44" Type="http://schemas.openxmlformats.org/officeDocument/2006/relationships/slide" Target="slides/slide37.xml"/><Relationship Id="rId43" Type="http://schemas.openxmlformats.org/officeDocument/2006/relationships/slide" Target="slides/slide36.xml"/><Relationship Id="rId42" Type="http://schemas.openxmlformats.org/officeDocument/2006/relationships/slide" Target="slides/slide35.xml"/><Relationship Id="rId41" Type="http://schemas.openxmlformats.org/officeDocument/2006/relationships/slide" Target="slides/slide34.xml"/><Relationship Id="rId40" Type="http://schemas.openxmlformats.org/officeDocument/2006/relationships/slide" Target="slides/slide33.xml"/><Relationship Id="rId4" Type="http://schemas.openxmlformats.org/officeDocument/2006/relationships/slideMaster" Target="slideMasters/slideMaster3.xml"/><Relationship Id="rId39" Type="http://schemas.openxmlformats.org/officeDocument/2006/relationships/slide" Target="slides/slide32.xml"/><Relationship Id="rId38" Type="http://schemas.openxmlformats.org/officeDocument/2006/relationships/slide" Target="slides/slide31.xml"/><Relationship Id="rId37" Type="http://schemas.openxmlformats.org/officeDocument/2006/relationships/slide" Target="slides/slide30.xml"/><Relationship Id="rId36" Type="http://schemas.openxmlformats.org/officeDocument/2006/relationships/slide" Target="slides/slide29.xml"/><Relationship Id="rId35" Type="http://schemas.openxmlformats.org/officeDocument/2006/relationships/slide" Target="slides/slide28.xml"/><Relationship Id="rId34" Type="http://schemas.openxmlformats.org/officeDocument/2006/relationships/slide" Target="slides/slide27.xml"/><Relationship Id="rId33" Type="http://schemas.openxmlformats.org/officeDocument/2006/relationships/slide" Target="slides/slide26.xml"/><Relationship Id="rId32" Type="http://schemas.openxmlformats.org/officeDocument/2006/relationships/slide" Target="slides/slide25.xml"/><Relationship Id="rId31" Type="http://schemas.openxmlformats.org/officeDocument/2006/relationships/slide" Target="slides/slide24.xml"/><Relationship Id="rId30" Type="http://schemas.openxmlformats.org/officeDocument/2006/relationships/slide" Target="slides/slide23.xml"/><Relationship Id="rId3" Type="http://schemas.openxmlformats.org/officeDocument/2006/relationships/slideMaster" Target="slideMasters/slideMaster2.xml"/><Relationship Id="rId29" Type="http://schemas.openxmlformats.org/officeDocument/2006/relationships/slide" Target="slides/slide22.xml"/><Relationship Id="rId28" Type="http://schemas.openxmlformats.org/officeDocument/2006/relationships/slide" Target="slides/slide21.xml"/><Relationship Id="rId27" Type="http://schemas.openxmlformats.org/officeDocument/2006/relationships/slide" Target="slides/slide20.xml"/><Relationship Id="rId26" Type="http://schemas.openxmlformats.org/officeDocument/2006/relationships/slide" Target="slides/slide19.xml"/><Relationship Id="rId25" Type="http://schemas.openxmlformats.org/officeDocument/2006/relationships/slide" Target="slides/slide18.xml"/><Relationship Id="rId24" Type="http://schemas.openxmlformats.org/officeDocument/2006/relationships/slide" Target="slides/slide17.xml"/><Relationship Id="rId23" Type="http://schemas.openxmlformats.org/officeDocument/2006/relationships/slide" Target="slides/slide16.xml"/><Relationship Id="rId22" Type="http://schemas.openxmlformats.org/officeDocument/2006/relationships/slide" Target="slides/slide15.xml"/><Relationship Id="rId21" Type="http://schemas.openxmlformats.org/officeDocument/2006/relationships/slide" Target="slides/slide14.xml"/><Relationship Id="rId20" Type="http://schemas.openxmlformats.org/officeDocument/2006/relationships/slide" Target="slides/slide13.xml"/><Relationship Id="rId2" Type="http://schemas.openxmlformats.org/officeDocument/2006/relationships/theme" Target="theme/theme1.xml"/><Relationship Id="rId19" Type="http://schemas.openxmlformats.org/officeDocument/2006/relationships/slide" Target="slides/slide12.xml"/><Relationship Id="rId18" Type="http://schemas.openxmlformats.org/officeDocument/2006/relationships/slide" Target="slides/slide11.xml"/><Relationship Id="rId17" Type="http://schemas.openxmlformats.org/officeDocument/2006/relationships/slide" Target="slides/slide10.xml"/><Relationship Id="rId16" Type="http://schemas.openxmlformats.org/officeDocument/2006/relationships/slide" Target="slides/slide9.xml"/><Relationship Id="rId15" Type="http://schemas.openxmlformats.org/officeDocument/2006/relationships/slide" Target="slides/slide8.xml"/><Relationship Id="rId14" Type="http://schemas.openxmlformats.org/officeDocument/2006/relationships/slide" Target="slides/slide7.xml"/><Relationship Id="rId13" Type="http://schemas.openxmlformats.org/officeDocument/2006/relationships/slide" Target="slides/slide6.xml"/><Relationship Id="rId120" Type="http://schemas.openxmlformats.org/officeDocument/2006/relationships/tags" Target="tags/tag2101.xml"/><Relationship Id="rId12" Type="http://schemas.openxmlformats.org/officeDocument/2006/relationships/slide" Target="slides/slide5.xml"/><Relationship Id="rId119" Type="http://schemas.openxmlformats.org/officeDocument/2006/relationships/font" Target="fonts/font7.fntdata"/><Relationship Id="rId118" Type="http://schemas.openxmlformats.org/officeDocument/2006/relationships/font" Target="fonts/font6.fntdata"/><Relationship Id="rId117" Type="http://schemas.openxmlformats.org/officeDocument/2006/relationships/font" Target="fonts/font5.fntdata"/><Relationship Id="rId116" Type="http://schemas.openxmlformats.org/officeDocument/2006/relationships/font" Target="fonts/font4.fntdata"/><Relationship Id="rId115" Type="http://schemas.openxmlformats.org/officeDocument/2006/relationships/font" Target="fonts/font3.fntdata"/><Relationship Id="rId114" Type="http://schemas.openxmlformats.org/officeDocument/2006/relationships/font" Target="fonts/font2.fntdata"/><Relationship Id="rId113" Type="http://schemas.openxmlformats.org/officeDocument/2006/relationships/font" Target="fonts/font1.fntdata"/><Relationship Id="rId112" Type="http://schemas.openxmlformats.org/officeDocument/2006/relationships/tableStyles" Target="tableStyles.xml"/><Relationship Id="rId111" Type="http://schemas.openxmlformats.org/officeDocument/2006/relationships/viewProps" Target="viewProps.xml"/><Relationship Id="rId110" Type="http://schemas.openxmlformats.org/officeDocument/2006/relationships/presProps" Target="presProps.xml"/><Relationship Id="rId11" Type="http://schemas.openxmlformats.org/officeDocument/2006/relationships/slide" Target="slides/slide4.xml"/><Relationship Id="rId109" Type="http://schemas.openxmlformats.org/officeDocument/2006/relationships/slide" Target="slides/slide102.xml"/><Relationship Id="rId108" Type="http://schemas.openxmlformats.org/officeDocument/2006/relationships/slide" Target="slides/slide101.xml"/><Relationship Id="rId107" Type="http://schemas.openxmlformats.org/officeDocument/2006/relationships/slide" Target="slides/slide100.xml"/><Relationship Id="rId106" Type="http://schemas.openxmlformats.org/officeDocument/2006/relationships/slide" Target="slides/slide99.xml"/><Relationship Id="rId105" Type="http://schemas.openxmlformats.org/officeDocument/2006/relationships/slide" Target="slides/slide98.xml"/><Relationship Id="rId104" Type="http://schemas.openxmlformats.org/officeDocument/2006/relationships/slide" Target="slides/slide97.xml"/><Relationship Id="rId103" Type="http://schemas.openxmlformats.org/officeDocument/2006/relationships/slide" Target="slides/slide96.xml"/><Relationship Id="rId102" Type="http://schemas.openxmlformats.org/officeDocument/2006/relationships/slide" Target="slides/slide95.xml"/><Relationship Id="rId101" Type="http://schemas.openxmlformats.org/officeDocument/2006/relationships/slide" Target="slides/slide94.xml"/><Relationship Id="rId100" Type="http://schemas.openxmlformats.org/officeDocument/2006/relationships/slide" Target="slides/slide93.xml"/><Relationship Id="rId10" Type="http://schemas.openxmlformats.org/officeDocument/2006/relationships/notesMaster" Target="notesMasters/notesMaster1.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85D0DACE-38E0-42D2-9336-2B707D34BC6D}" type="slidenum">
              <a:rPr lang="zh-CN" altLang="en-US" smtClean="0"/>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5" Type="http://schemas.openxmlformats.org/officeDocument/2006/relationships/tags" Target="../tags/tag5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6" Type="http://schemas.openxmlformats.org/officeDocument/2006/relationships/tags" Target="../tags/tag56.xml"/><Relationship Id="rId5" Type="http://schemas.openxmlformats.org/officeDocument/2006/relationships/tags" Target="../tags/tag55.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6" Type="http://schemas.openxmlformats.org/officeDocument/2006/relationships/tags" Target="../tags/tag67.xml"/><Relationship Id="rId5" Type="http://schemas.openxmlformats.org/officeDocument/2006/relationships/tags" Target="../tags/tag66.xml"/><Relationship Id="rId4" Type="http://schemas.openxmlformats.org/officeDocument/2006/relationships/tags" Target="../tags/tag65.xml"/><Relationship Id="rId3" Type="http://schemas.openxmlformats.org/officeDocument/2006/relationships/tags" Target="../tags/tag64.xml"/><Relationship Id="rId2" Type="http://schemas.openxmlformats.org/officeDocument/2006/relationships/tags" Target="../tags/tag63.xml"/><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6" Type="http://schemas.openxmlformats.org/officeDocument/2006/relationships/tags" Target="../tags/tag72.xml"/><Relationship Id="rId5" Type="http://schemas.openxmlformats.org/officeDocument/2006/relationships/tags" Target="../tags/tag71.xml"/><Relationship Id="rId4" Type="http://schemas.openxmlformats.org/officeDocument/2006/relationships/tags" Target="../tags/tag70.xml"/><Relationship Id="rId3" Type="http://schemas.openxmlformats.org/officeDocument/2006/relationships/tags" Target="../tags/tag69.xml"/><Relationship Id="rId2" Type="http://schemas.openxmlformats.org/officeDocument/2006/relationships/tags" Target="../tags/tag68.xml"/><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6" Type="http://schemas.openxmlformats.org/officeDocument/2006/relationships/tags" Target="../tags/tag77.xml"/><Relationship Id="rId5" Type="http://schemas.openxmlformats.org/officeDocument/2006/relationships/tags" Target="../tags/tag76.xml"/><Relationship Id="rId4" Type="http://schemas.openxmlformats.org/officeDocument/2006/relationships/tags" Target="../tags/tag75.xml"/><Relationship Id="rId3" Type="http://schemas.openxmlformats.org/officeDocument/2006/relationships/tags" Target="../tags/tag74.xml"/><Relationship Id="rId2" Type="http://schemas.openxmlformats.org/officeDocument/2006/relationships/tags" Target="../tags/tag73.xml"/><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7" Type="http://schemas.openxmlformats.org/officeDocument/2006/relationships/tags" Target="../tags/tag83.xml"/><Relationship Id="rId6" Type="http://schemas.openxmlformats.org/officeDocument/2006/relationships/tags" Target="../tags/tag82.xml"/><Relationship Id="rId5" Type="http://schemas.openxmlformats.org/officeDocument/2006/relationships/tags" Target="../tags/tag81.xml"/><Relationship Id="rId4" Type="http://schemas.openxmlformats.org/officeDocument/2006/relationships/tags" Target="../tags/tag80.xml"/><Relationship Id="rId3" Type="http://schemas.openxmlformats.org/officeDocument/2006/relationships/tags" Target="../tags/tag79.xml"/><Relationship Id="rId2" Type="http://schemas.openxmlformats.org/officeDocument/2006/relationships/tags" Target="../tags/tag78.xml"/><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9" Type="http://schemas.openxmlformats.org/officeDocument/2006/relationships/tags" Target="../tags/tag91.xml"/><Relationship Id="rId8" Type="http://schemas.openxmlformats.org/officeDocument/2006/relationships/tags" Target="../tags/tag90.xml"/><Relationship Id="rId7" Type="http://schemas.openxmlformats.org/officeDocument/2006/relationships/tags" Target="../tags/tag89.xml"/><Relationship Id="rId6" Type="http://schemas.openxmlformats.org/officeDocument/2006/relationships/tags" Target="../tags/tag88.xml"/><Relationship Id="rId5" Type="http://schemas.openxmlformats.org/officeDocument/2006/relationships/tags" Target="../tags/tag87.xml"/><Relationship Id="rId4" Type="http://schemas.openxmlformats.org/officeDocument/2006/relationships/tags" Target="../tags/tag86.xml"/><Relationship Id="rId3" Type="http://schemas.openxmlformats.org/officeDocument/2006/relationships/tags" Target="../tags/tag85.xml"/><Relationship Id="rId2" Type="http://schemas.openxmlformats.org/officeDocument/2006/relationships/tags" Target="../tags/tag84.xml"/><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5" Type="http://schemas.openxmlformats.org/officeDocument/2006/relationships/tags" Target="../tags/tag95.xml"/><Relationship Id="rId4" Type="http://schemas.openxmlformats.org/officeDocument/2006/relationships/tags" Target="../tags/tag94.xml"/><Relationship Id="rId3" Type="http://schemas.openxmlformats.org/officeDocument/2006/relationships/tags" Target="../tags/tag93.xml"/><Relationship Id="rId2" Type="http://schemas.openxmlformats.org/officeDocument/2006/relationships/tags" Target="../tags/tag92.xml"/><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4" Type="http://schemas.openxmlformats.org/officeDocument/2006/relationships/tags" Target="../tags/tag98.xml"/><Relationship Id="rId3" Type="http://schemas.openxmlformats.org/officeDocument/2006/relationships/tags" Target="../tags/tag97.xml"/><Relationship Id="rId2" Type="http://schemas.openxmlformats.org/officeDocument/2006/relationships/tags" Target="../tags/tag96.xml"/><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7" Type="http://schemas.openxmlformats.org/officeDocument/2006/relationships/tags" Target="../tags/tag104.xml"/><Relationship Id="rId6" Type="http://schemas.openxmlformats.org/officeDocument/2006/relationships/tags" Target="../tags/tag103.xml"/><Relationship Id="rId5" Type="http://schemas.openxmlformats.org/officeDocument/2006/relationships/tags" Target="../tags/tag102.xml"/><Relationship Id="rId4" Type="http://schemas.openxmlformats.org/officeDocument/2006/relationships/tags" Target="../tags/tag101.xml"/><Relationship Id="rId3" Type="http://schemas.openxmlformats.org/officeDocument/2006/relationships/tags" Target="../tags/tag100.xml"/><Relationship Id="rId2" Type="http://schemas.openxmlformats.org/officeDocument/2006/relationships/tags" Target="../tags/tag99.xml"/><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6" Type="http://schemas.openxmlformats.org/officeDocument/2006/relationships/tags" Target="../tags/tag109.xml"/><Relationship Id="rId5" Type="http://schemas.openxmlformats.org/officeDocument/2006/relationships/tags" Target="../tags/tag108.xml"/><Relationship Id="rId4" Type="http://schemas.openxmlformats.org/officeDocument/2006/relationships/tags" Target="../tags/tag107.xml"/><Relationship Id="rId3" Type="http://schemas.openxmlformats.org/officeDocument/2006/relationships/tags" Target="../tags/tag106.xml"/><Relationship Id="rId2" Type="http://schemas.openxmlformats.org/officeDocument/2006/relationships/tags" Target="../tags/tag105.xml"/><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5" Type="http://schemas.openxmlformats.org/officeDocument/2006/relationships/tags" Target="../tags/tag113.xml"/><Relationship Id="rId4" Type="http://schemas.openxmlformats.org/officeDocument/2006/relationships/tags" Target="../tags/tag112.xml"/><Relationship Id="rId3" Type="http://schemas.openxmlformats.org/officeDocument/2006/relationships/tags" Target="../tags/tag111.xml"/><Relationship Id="rId2" Type="http://schemas.openxmlformats.org/officeDocument/2006/relationships/tags" Target="../tags/tag110.xml"/><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6" Type="http://schemas.openxmlformats.org/officeDocument/2006/relationships/tags" Target="../tags/tag118.xml"/><Relationship Id="rId5" Type="http://schemas.openxmlformats.org/officeDocument/2006/relationships/tags" Target="../tags/tag117.xml"/><Relationship Id="rId4" Type="http://schemas.openxmlformats.org/officeDocument/2006/relationships/tags" Target="../tags/tag116.xml"/><Relationship Id="rId3" Type="http://schemas.openxmlformats.org/officeDocument/2006/relationships/tags" Target="../tags/tag115.xml"/><Relationship Id="rId2" Type="http://schemas.openxmlformats.org/officeDocument/2006/relationships/tags" Target="../tags/tag114.xml"/><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9" Type="http://schemas.openxmlformats.org/officeDocument/2006/relationships/tags" Target="../tags/tag129.xml"/><Relationship Id="rId8" Type="http://schemas.openxmlformats.org/officeDocument/2006/relationships/tags" Target="../tags/tag128.xml"/><Relationship Id="rId7" Type="http://schemas.openxmlformats.org/officeDocument/2006/relationships/image" Target="../media/image3.png"/><Relationship Id="rId6" Type="http://schemas.openxmlformats.org/officeDocument/2006/relationships/tags" Target="../tags/tag127.xml"/><Relationship Id="rId5" Type="http://schemas.openxmlformats.org/officeDocument/2006/relationships/image" Target="../media/image2.png"/><Relationship Id="rId4" Type="http://schemas.openxmlformats.org/officeDocument/2006/relationships/tags" Target="../tags/tag126.xml"/><Relationship Id="rId3" Type="http://schemas.openxmlformats.org/officeDocument/2006/relationships/image" Target="../media/image1.png"/><Relationship Id="rId2" Type="http://schemas.openxmlformats.org/officeDocument/2006/relationships/tags" Target="../tags/tag125.xml"/><Relationship Id="rId10" Type="http://schemas.openxmlformats.org/officeDocument/2006/relationships/tags" Target="../tags/tag130.xml"/><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6" Type="http://schemas.openxmlformats.org/officeDocument/2006/relationships/tags" Target="../tags/tag135.xml"/><Relationship Id="rId5" Type="http://schemas.openxmlformats.org/officeDocument/2006/relationships/tags" Target="../tags/tag134.xml"/><Relationship Id="rId4" Type="http://schemas.openxmlformats.org/officeDocument/2006/relationships/tags" Target="../tags/tag133.xml"/><Relationship Id="rId3" Type="http://schemas.openxmlformats.org/officeDocument/2006/relationships/tags" Target="../tags/tag132.xml"/><Relationship Id="rId2" Type="http://schemas.openxmlformats.org/officeDocument/2006/relationships/tags" Target="../tags/tag131.xml"/><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9" Type="http://schemas.openxmlformats.org/officeDocument/2006/relationships/tags" Target="../tags/tag141.xml"/><Relationship Id="rId8" Type="http://schemas.openxmlformats.org/officeDocument/2006/relationships/tags" Target="../tags/tag140.xml"/><Relationship Id="rId7" Type="http://schemas.openxmlformats.org/officeDocument/2006/relationships/tags" Target="../tags/tag139.xml"/><Relationship Id="rId6" Type="http://schemas.openxmlformats.org/officeDocument/2006/relationships/tags" Target="../tags/tag138.xml"/><Relationship Id="rId5" Type="http://schemas.openxmlformats.org/officeDocument/2006/relationships/image" Target="../media/image2.png"/><Relationship Id="rId4" Type="http://schemas.openxmlformats.org/officeDocument/2006/relationships/tags" Target="../tags/tag137.xml"/><Relationship Id="rId3" Type="http://schemas.openxmlformats.org/officeDocument/2006/relationships/image" Target="../media/image1.png"/><Relationship Id="rId2" Type="http://schemas.openxmlformats.org/officeDocument/2006/relationships/tags" Target="../tags/tag136.xml"/><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9" Type="http://schemas.openxmlformats.org/officeDocument/2006/relationships/tags" Target="../tags/tag147.xml"/><Relationship Id="rId8" Type="http://schemas.openxmlformats.org/officeDocument/2006/relationships/tags" Target="../tags/tag146.xml"/><Relationship Id="rId7" Type="http://schemas.openxmlformats.org/officeDocument/2006/relationships/tags" Target="../tags/tag145.xml"/><Relationship Id="rId6" Type="http://schemas.openxmlformats.org/officeDocument/2006/relationships/tags" Target="../tags/tag144.xml"/><Relationship Id="rId5" Type="http://schemas.openxmlformats.org/officeDocument/2006/relationships/image" Target="../media/image2.png"/><Relationship Id="rId4" Type="http://schemas.openxmlformats.org/officeDocument/2006/relationships/tags" Target="../tags/tag143.xml"/><Relationship Id="rId3" Type="http://schemas.openxmlformats.org/officeDocument/2006/relationships/image" Target="../media/image1.png"/><Relationship Id="rId2" Type="http://schemas.openxmlformats.org/officeDocument/2006/relationships/tags" Target="../tags/tag142.xml"/><Relationship Id="rId10" Type="http://schemas.openxmlformats.org/officeDocument/2006/relationships/tags" Target="../tags/tag148.xml"/><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7" Type="http://schemas.openxmlformats.org/officeDocument/2006/relationships/tags" Target="../tags/tag154.xml"/><Relationship Id="rId6" Type="http://schemas.openxmlformats.org/officeDocument/2006/relationships/tags" Target="../tags/tag153.xml"/><Relationship Id="rId5" Type="http://schemas.openxmlformats.org/officeDocument/2006/relationships/tags" Target="../tags/tag152.xml"/><Relationship Id="rId4" Type="http://schemas.openxmlformats.org/officeDocument/2006/relationships/tags" Target="../tags/tag151.xml"/><Relationship Id="rId3" Type="http://schemas.openxmlformats.org/officeDocument/2006/relationships/tags" Target="../tags/tag150.xml"/><Relationship Id="rId2" Type="http://schemas.openxmlformats.org/officeDocument/2006/relationships/tags" Target="../tags/tag149.xml"/><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9" Type="http://schemas.openxmlformats.org/officeDocument/2006/relationships/tags" Target="../tags/tag162.xml"/><Relationship Id="rId8" Type="http://schemas.openxmlformats.org/officeDocument/2006/relationships/tags" Target="../tags/tag161.xml"/><Relationship Id="rId7" Type="http://schemas.openxmlformats.org/officeDocument/2006/relationships/tags" Target="../tags/tag160.xml"/><Relationship Id="rId6" Type="http://schemas.openxmlformats.org/officeDocument/2006/relationships/tags" Target="../tags/tag159.xml"/><Relationship Id="rId5" Type="http://schemas.openxmlformats.org/officeDocument/2006/relationships/tags" Target="../tags/tag158.xml"/><Relationship Id="rId4" Type="http://schemas.openxmlformats.org/officeDocument/2006/relationships/tags" Target="../tags/tag157.xml"/><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5" Type="http://schemas.openxmlformats.org/officeDocument/2006/relationships/tags" Target="../tags/tag166.xml"/><Relationship Id="rId4" Type="http://schemas.openxmlformats.org/officeDocument/2006/relationships/tags" Target="../tags/tag165.xml"/><Relationship Id="rId3" Type="http://schemas.openxmlformats.org/officeDocument/2006/relationships/tags" Target="../tags/tag164.xml"/><Relationship Id="rId2" Type="http://schemas.openxmlformats.org/officeDocument/2006/relationships/tags" Target="../tags/tag163.xml"/><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4" Type="http://schemas.openxmlformats.org/officeDocument/2006/relationships/tags" Target="../tags/tag169.xml"/><Relationship Id="rId3" Type="http://schemas.openxmlformats.org/officeDocument/2006/relationships/tags" Target="../tags/tag168.xml"/><Relationship Id="rId2" Type="http://schemas.openxmlformats.org/officeDocument/2006/relationships/tags" Target="../tags/tag167.xml"/><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5" Type="http://schemas.openxmlformats.org/officeDocument/2006/relationships/tags" Target="../tags/tag173.xml"/><Relationship Id="rId4" Type="http://schemas.openxmlformats.org/officeDocument/2006/relationships/tags" Target="../tags/tag172.xml"/><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6" Type="http://schemas.openxmlformats.org/officeDocument/2006/relationships/tags" Target="../tags/tag178.xml"/><Relationship Id="rId5" Type="http://schemas.openxmlformats.org/officeDocument/2006/relationships/tags" Target="../tags/tag177.xml"/><Relationship Id="rId4" Type="http://schemas.openxmlformats.org/officeDocument/2006/relationships/tags" Target="../tags/tag176.xml"/><Relationship Id="rId3" Type="http://schemas.openxmlformats.org/officeDocument/2006/relationships/tags" Target="../tags/tag175.xml"/><Relationship Id="rId2" Type="http://schemas.openxmlformats.org/officeDocument/2006/relationships/tags" Target="../tags/tag174.xml"/><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7" Type="http://schemas.openxmlformats.org/officeDocument/2006/relationships/tags" Target="../tags/tag182.xml"/><Relationship Id="rId6" Type="http://schemas.openxmlformats.org/officeDocument/2006/relationships/tags" Target="../tags/tag181.xml"/><Relationship Id="rId5" Type="http://schemas.openxmlformats.org/officeDocument/2006/relationships/image" Target="../media/image2.png"/><Relationship Id="rId4" Type="http://schemas.openxmlformats.org/officeDocument/2006/relationships/tags" Target="../tags/tag180.xml"/><Relationship Id="rId3" Type="http://schemas.openxmlformats.org/officeDocument/2006/relationships/image" Target="../media/image1.png"/><Relationship Id="rId2" Type="http://schemas.openxmlformats.org/officeDocument/2006/relationships/tags" Target="../tags/tag179.xml"/><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9" Type="http://schemas.openxmlformats.org/officeDocument/2006/relationships/tags" Target="../tags/tag196.xml"/><Relationship Id="rId8" Type="http://schemas.openxmlformats.org/officeDocument/2006/relationships/image" Target="../media/image6.png"/><Relationship Id="rId7" Type="http://schemas.openxmlformats.org/officeDocument/2006/relationships/tags" Target="../tags/tag195.xml"/><Relationship Id="rId6" Type="http://schemas.openxmlformats.org/officeDocument/2006/relationships/tags" Target="../tags/tag194.xml"/><Relationship Id="rId5" Type="http://schemas.openxmlformats.org/officeDocument/2006/relationships/image" Target="../media/image5.png"/><Relationship Id="rId4" Type="http://schemas.openxmlformats.org/officeDocument/2006/relationships/tags" Target="../tags/tag193.xml"/><Relationship Id="rId3" Type="http://schemas.openxmlformats.org/officeDocument/2006/relationships/image" Target="../media/image4.png"/><Relationship Id="rId2" Type="http://schemas.openxmlformats.org/officeDocument/2006/relationships/tags" Target="../tags/tag192.xml"/><Relationship Id="rId11" Type="http://schemas.openxmlformats.org/officeDocument/2006/relationships/tags" Target="../tags/tag198.xml"/><Relationship Id="rId10" Type="http://schemas.openxmlformats.org/officeDocument/2006/relationships/tags" Target="../tags/tag197.xml"/><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6" Type="http://schemas.openxmlformats.org/officeDocument/2006/relationships/tags" Target="../tags/tag203.xml"/><Relationship Id="rId5" Type="http://schemas.openxmlformats.org/officeDocument/2006/relationships/tags" Target="../tags/tag202.xml"/><Relationship Id="rId4" Type="http://schemas.openxmlformats.org/officeDocument/2006/relationships/tags" Target="../tags/tag201.xml"/><Relationship Id="rId3" Type="http://schemas.openxmlformats.org/officeDocument/2006/relationships/tags" Target="../tags/tag200.xml"/><Relationship Id="rId2" Type="http://schemas.openxmlformats.org/officeDocument/2006/relationships/tags" Target="../tags/tag199.xml"/><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9" Type="http://schemas.openxmlformats.org/officeDocument/2006/relationships/tags" Target="../tags/tag208.xml"/><Relationship Id="rId8" Type="http://schemas.openxmlformats.org/officeDocument/2006/relationships/tags" Target="../tags/tag207.xml"/><Relationship Id="rId7" Type="http://schemas.microsoft.com/office/2007/relationships/hdphoto" Target="../media/image8.wdp"/><Relationship Id="rId6" Type="http://schemas.openxmlformats.org/officeDocument/2006/relationships/image" Target="../media/image7.png"/><Relationship Id="rId5" Type="http://schemas.openxmlformats.org/officeDocument/2006/relationships/tags" Target="../tags/tag206.xml"/><Relationship Id="rId4" Type="http://schemas.openxmlformats.org/officeDocument/2006/relationships/tags" Target="../tags/tag205.xml"/><Relationship Id="rId3" Type="http://schemas.openxmlformats.org/officeDocument/2006/relationships/image" Target="../media/image4.png"/><Relationship Id="rId2" Type="http://schemas.openxmlformats.org/officeDocument/2006/relationships/tags" Target="../tags/tag204.xml"/><Relationship Id="rId11" Type="http://schemas.openxmlformats.org/officeDocument/2006/relationships/tags" Target="../tags/tag210.xml"/><Relationship Id="rId10" Type="http://schemas.openxmlformats.org/officeDocument/2006/relationships/tags" Target="../tags/tag209.xml"/><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9" Type="http://schemas.openxmlformats.org/officeDocument/2006/relationships/tags" Target="../tags/tag216.xml"/><Relationship Id="rId8" Type="http://schemas.openxmlformats.org/officeDocument/2006/relationships/tags" Target="../tags/tag215.xml"/><Relationship Id="rId7" Type="http://schemas.openxmlformats.org/officeDocument/2006/relationships/tags" Target="../tags/tag214.xml"/><Relationship Id="rId6" Type="http://schemas.openxmlformats.org/officeDocument/2006/relationships/image" Target="../media/image9.png"/><Relationship Id="rId5" Type="http://schemas.openxmlformats.org/officeDocument/2006/relationships/tags" Target="../tags/tag213.xml"/><Relationship Id="rId4" Type="http://schemas.openxmlformats.org/officeDocument/2006/relationships/tags" Target="../tags/tag212.xml"/><Relationship Id="rId3" Type="http://schemas.openxmlformats.org/officeDocument/2006/relationships/image" Target="../media/image4.png"/><Relationship Id="rId2" Type="http://schemas.openxmlformats.org/officeDocument/2006/relationships/tags" Target="../tags/tag211.xml"/><Relationship Id="rId19" Type="http://schemas.openxmlformats.org/officeDocument/2006/relationships/tags" Target="../tags/tag225.xml"/><Relationship Id="rId18" Type="http://schemas.openxmlformats.org/officeDocument/2006/relationships/tags" Target="../tags/tag224.xml"/><Relationship Id="rId17" Type="http://schemas.openxmlformats.org/officeDocument/2006/relationships/tags" Target="../tags/tag223.xml"/><Relationship Id="rId16" Type="http://schemas.openxmlformats.org/officeDocument/2006/relationships/image" Target="../media/image10.png"/><Relationship Id="rId15" Type="http://schemas.openxmlformats.org/officeDocument/2006/relationships/tags" Target="../tags/tag222.xml"/><Relationship Id="rId14" Type="http://schemas.openxmlformats.org/officeDocument/2006/relationships/tags" Target="../tags/tag221.xml"/><Relationship Id="rId13" Type="http://schemas.openxmlformats.org/officeDocument/2006/relationships/tags" Target="../tags/tag220.xml"/><Relationship Id="rId12" Type="http://schemas.openxmlformats.org/officeDocument/2006/relationships/tags" Target="../tags/tag219.xml"/><Relationship Id="rId11" Type="http://schemas.openxmlformats.org/officeDocument/2006/relationships/tags" Target="../tags/tag218.xml"/><Relationship Id="rId10" Type="http://schemas.openxmlformats.org/officeDocument/2006/relationships/tags" Target="../tags/tag217.xml"/><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7" Type="http://schemas.openxmlformats.org/officeDocument/2006/relationships/tags" Target="../tags/tag231.xml"/><Relationship Id="rId6" Type="http://schemas.openxmlformats.org/officeDocument/2006/relationships/tags" Target="../tags/tag230.xml"/><Relationship Id="rId5" Type="http://schemas.openxmlformats.org/officeDocument/2006/relationships/tags" Target="../tags/tag229.xml"/><Relationship Id="rId4" Type="http://schemas.openxmlformats.org/officeDocument/2006/relationships/tags" Target="../tags/tag228.xml"/><Relationship Id="rId3" Type="http://schemas.openxmlformats.org/officeDocument/2006/relationships/tags" Target="../tags/tag227.xml"/><Relationship Id="rId2" Type="http://schemas.openxmlformats.org/officeDocument/2006/relationships/tags" Target="../tags/tag226.xml"/><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9" Type="http://schemas.openxmlformats.org/officeDocument/2006/relationships/tags" Target="../tags/tag239.xml"/><Relationship Id="rId8" Type="http://schemas.openxmlformats.org/officeDocument/2006/relationships/tags" Target="../tags/tag238.xml"/><Relationship Id="rId7" Type="http://schemas.openxmlformats.org/officeDocument/2006/relationships/tags" Target="../tags/tag237.xml"/><Relationship Id="rId6" Type="http://schemas.openxmlformats.org/officeDocument/2006/relationships/tags" Target="../tags/tag236.xml"/><Relationship Id="rId5" Type="http://schemas.openxmlformats.org/officeDocument/2006/relationships/tags" Target="../tags/tag235.xml"/><Relationship Id="rId4" Type="http://schemas.openxmlformats.org/officeDocument/2006/relationships/tags" Target="../tags/tag234.xml"/><Relationship Id="rId3" Type="http://schemas.openxmlformats.org/officeDocument/2006/relationships/tags" Target="../tags/tag233.xml"/><Relationship Id="rId2" Type="http://schemas.openxmlformats.org/officeDocument/2006/relationships/tags" Target="../tags/tag232.xml"/><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5" Type="http://schemas.openxmlformats.org/officeDocument/2006/relationships/tags" Target="../tags/tag243.xml"/><Relationship Id="rId4" Type="http://schemas.openxmlformats.org/officeDocument/2006/relationships/tags" Target="../tags/tag242.xml"/><Relationship Id="rId3" Type="http://schemas.openxmlformats.org/officeDocument/2006/relationships/tags" Target="../tags/tag241.xml"/><Relationship Id="rId2" Type="http://schemas.openxmlformats.org/officeDocument/2006/relationships/tags" Target="../tags/tag240.xml"/><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4" Type="http://schemas.openxmlformats.org/officeDocument/2006/relationships/tags" Target="../tags/tag246.xml"/><Relationship Id="rId3" Type="http://schemas.openxmlformats.org/officeDocument/2006/relationships/tags" Target="../tags/tag245.xml"/><Relationship Id="rId2" Type="http://schemas.openxmlformats.org/officeDocument/2006/relationships/tags" Target="../tags/tag244.xml"/><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5" Type="http://schemas.openxmlformats.org/officeDocument/2006/relationships/tags" Target="../tags/tag250.xml"/><Relationship Id="rId4" Type="http://schemas.openxmlformats.org/officeDocument/2006/relationships/tags" Target="../tags/tag249.xml"/><Relationship Id="rId3" Type="http://schemas.openxmlformats.org/officeDocument/2006/relationships/tags" Target="../tags/tag248.xml"/><Relationship Id="rId2" Type="http://schemas.openxmlformats.org/officeDocument/2006/relationships/tags" Target="../tags/tag247.xml"/><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6" Type="http://schemas.openxmlformats.org/officeDocument/2006/relationships/tags" Target="../tags/tag255.xml"/><Relationship Id="rId5" Type="http://schemas.openxmlformats.org/officeDocument/2006/relationships/tags" Target="../tags/tag254.xml"/><Relationship Id="rId4" Type="http://schemas.openxmlformats.org/officeDocument/2006/relationships/tags" Target="../tags/tag253.xml"/><Relationship Id="rId3" Type="http://schemas.openxmlformats.org/officeDocument/2006/relationships/tags" Target="../tags/tag252.xml"/><Relationship Id="rId2" Type="http://schemas.openxmlformats.org/officeDocument/2006/relationships/tags" Target="../tags/tag251.xml"/><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9" Type="http://schemas.openxmlformats.org/officeDocument/2006/relationships/tags" Target="../tags/tag260.xml"/><Relationship Id="rId8" Type="http://schemas.openxmlformats.org/officeDocument/2006/relationships/image" Target="../media/image6.png"/><Relationship Id="rId7" Type="http://schemas.openxmlformats.org/officeDocument/2006/relationships/tags" Target="../tags/tag259.xml"/><Relationship Id="rId6" Type="http://schemas.openxmlformats.org/officeDocument/2006/relationships/tags" Target="../tags/tag258.xml"/><Relationship Id="rId5" Type="http://schemas.openxmlformats.org/officeDocument/2006/relationships/image" Target="../media/image5.png"/><Relationship Id="rId4" Type="http://schemas.openxmlformats.org/officeDocument/2006/relationships/tags" Target="../tags/tag257.xml"/><Relationship Id="rId3" Type="http://schemas.openxmlformats.org/officeDocument/2006/relationships/image" Target="../media/image4.png"/><Relationship Id="rId2" Type="http://schemas.openxmlformats.org/officeDocument/2006/relationships/tags" Target="../tags/tag256.xml"/><Relationship Id="rId11" Type="http://schemas.openxmlformats.org/officeDocument/2006/relationships/tags" Target="../tags/tag262.xml"/><Relationship Id="rId10" Type="http://schemas.openxmlformats.org/officeDocument/2006/relationships/tags" Target="../tags/tag261.xml"/><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9" Type="http://schemas.openxmlformats.org/officeDocument/2006/relationships/tags" Target="../tags/tag276.xml"/><Relationship Id="rId8" Type="http://schemas.openxmlformats.org/officeDocument/2006/relationships/tags" Target="../tags/tag275.xml"/><Relationship Id="rId7" Type="http://schemas.openxmlformats.org/officeDocument/2006/relationships/tags" Target="../tags/tag274.xml"/><Relationship Id="rId6" Type="http://schemas.openxmlformats.org/officeDocument/2006/relationships/image" Target="../media/image13.png"/><Relationship Id="rId5" Type="http://schemas.openxmlformats.org/officeDocument/2006/relationships/tags" Target="../tags/tag273.xml"/><Relationship Id="rId4" Type="http://schemas.openxmlformats.org/officeDocument/2006/relationships/image" Target="../media/image12.png"/><Relationship Id="rId3" Type="http://schemas.openxmlformats.org/officeDocument/2006/relationships/tags" Target="../tags/tag272.xml"/><Relationship Id="rId20" Type="http://schemas.openxmlformats.org/officeDocument/2006/relationships/tags" Target="../tags/tag285.xml"/><Relationship Id="rId2" Type="http://schemas.openxmlformats.org/officeDocument/2006/relationships/tags" Target="../tags/tag271.xml"/><Relationship Id="rId19" Type="http://schemas.openxmlformats.org/officeDocument/2006/relationships/tags" Target="../tags/tag284.xml"/><Relationship Id="rId18" Type="http://schemas.openxmlformats.org/officeDocument/2006/relationships/tags" Target="../tags/tag283.xml"/><Relationship Id="rId17" Type="http://schemas.openxmlformats.org/officeDocument/2006/relationships/tags" Target="../tags/tag282.xml"/><Relationship Id="rId16" Type="http://schemas.openxmlformats.org/officeDocument/2006/relationships/tags" Target="../tags/tag281.xml"/><Relationship Id="rId15" Type="http://schemas.openxmlformats.org/officeDocument/2006/relationships/tags" Target="../tags/tag280.xml"/><Relationship Id="rId14" Type="http://schemas.openxmlformats.org/officeDocument/2006/relationships/image" Target="../media/image15.png"/><Relationship Id="rId13" Type="http://schemas.openxmlformats.org/officeDocument/2006/relationships/tags" Target="../tags/tag279.xml"/><Relationship Id="rId12" Type="http://schemas.openxmlformats.org/officeDocument/2006/relationships/image" Target="../media/image14.png"/><Relationship Id="rId11" Type="http://schemas.openxmlformats.org/officeDocument/2006/relationships/tags" Target="../tags/tag278.xml"/><Relationship Id="rId10" Type="http://schemas.openxmlformats.org/officeDocument/2006/relationships/tags" Target="../tags/tag277.xml"/><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6" Type="http://schemas.openxmlformats.org/officeDocument/2006/relationships/tags" Target="../tags/tag290.xml"/><Relationship Id="rId5" Type="http://schemas.openxmlformats.org/officeDocument/2006/relationships/tags" Target="../tags/tag289.xml"/><Relationship Id="rId4" Type="http://schemas.openxmlformats.org/officeDocument/2006/relationships/tags" Target="../tags/tag288.xml"/><Relationship Id="rId3" Type="http://schemas.openxmlformats.org/officeDocument/2006/relationships/tags" Target="../tags/tag287.xml"/><Relationship Id="rId2" Type="http://schemas.openxmlformats.org/officeDocument/2006/relationships/tags" Target="../tags/tag286.xml"/><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9" Type="http://schemas.openxmlformats.org/officeDocument/2006/relationships/image" Target="../media/image18.png"/><Relationship Id="rId8" Type="http://schemas.openxmlformats.org/officeDocument/2006/relationships/tags" Target="../tags/tag295.xml"/><Relationship Id="rId7" Type="http://schemas.openxmlformats.org/officeDocument/2006/relationships/image" Target="../media/image17.png"/><Relationship Id="rId6" Type="http://schemas.openxmlformats.org/officeDocument/2006/relationships/tags" Target="../tags/tag294.xml"/><Relationship Id="rId5" Type="http://schemas.openxmlformats.org/officeDocument/2006/relationships/tags" Target="../tags/tag293.xml"/><Relationship Id="rId4" Type="http://schemas.openxmlformats.org/officeDocument/2006/relationships/image" Target="../media/image16.png"/><Relationship Id="rId3" Type="http://schemas.openxmlformats.org/officeDocument/2006/relationships/tags" Target="../tags/tag292.xml"/><Relationship Id="rId2" Type="http://schemas.openxmlformats.org/officeDocument/2006/relationships/tags" Target="../tags/tag291.xml"/><Relationship Id="rId13" Type="http://schemas.openxmlformats.org/officeDocument/2006/relationships/tags" Target="../tags/tag299.xml"/><Relationship Id="rId12" Type="http://schemas.openxmlformats.org/officeDocument/2006/relationships/tags" Target="../tags/tag298.xml"/><Relationship Id="rId11" Type="http://schemas.openxmlformats.org/officeDocument/2006/relationships/tags" Target="../tags/tag297.xml"/><Relationship Id="rId10" Type="http://schemas.openxmlformats.org/officeDocument/2006/relationships/tags" Target="../tags/tag296.xml"/><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9" Type="http://schemas.openxmlformats.org/officeDocument/2006/relationships/image" Target="../media/image19.png"/><Relationship Id="rId8" Type="http://schemas.openxmlformats.org/officeDocument/2006/relationships/tags" Target="../tags/tag305.xml"/><Relationship Id="rId7" Type="http://schemas.openxmlformats.org/officeDocument/2006/relationships/tags" Target="../tags/tag304.xml"/><Relationship Id="rId6" Type="http://schemas.openxmlformats.org/officeDocument/2006/relationships/tags" Target="../tags/tag303.xml"/><Relationship Id="rId5" Type="http://schemas.openxmlformats.org/officeDocument/2006/relationships/tags" Target="../tags/tag302.xml"/><Relationship Id="rId4" Type="http://schemas.openxmlformats.org/officeDocument/2006/relationships/image" Target="../media/image17.png"/><Relationship Id="rId3" Type="http://schemas.openxmlformats.org/officeDocument/2006/relationships/tags" Target="../tags/tag301.xml"/><Relationship Id="rId2" Type="http://schemas.openxmlformats.org/officeDocument/2006/relationships/tags" Target="../tags/tag300.xml"/><Relationship Id="rId14" Type="http://schemas.openxmlformats.org/officeDocument/2006/relationships/tags" Target="../tags/tag309.xml"/><Relationship Id="rId13" Type="http://schemas.openxmlformats.org/officeDocument/2006/relationships/tags" Target="../tags/tag308.xml"/><Relationship Id="rId12" Type="http://schemas.openxmlformats.org/officeDocument/2006/relationships/tags" Target="../tags/tag307.xml"/><Relationship Id="rId11" Type="http://schemas.openxmlformats.org/officeDocument/2006/relationships/image" Target="../media/image20.png"/><Relationship Id="rId10" Type="http://schemas.openxmlformats.org/officeDocument/2006/relationships/tags" Target="../tags/tag306.xml"/><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7" Type="http://schemas.openxmlformats.org/officeDocument/2006/relationships/tags" Target="../tags/tag315.xml"/><Relationship Id="rId6" Type="http://schemas.openxmlformats.org/officeDocument/2006/relationships/tags" Target="../tags/tag314.xml"/><Relationship Id="rId5" Type="http://schemas.openxmlformats.org/officeDocument/2006/relationships/tags" Target="../tags/tag313.xml"/><Relationship Id="rId4" Type="http://schemas.openxmlformats.org/officeDocument/2006/relationships/tags" Target="../tags/tag312.xml"/><Relationship Id="rId3" Type="http://schemas.openxmlformats.org/officeDocument/2006/relationships/tags" Target="../tags/tag311.xml"/><Relationship Id="rId2" Type="http://schemas.openxmlformats.org/officeDocument/2006/relationships/tags" Target="../tags/tag310.xml"/><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9" Type="http://schemas.openxmlformats.org/officeDocument/2006/relationships/tags" Target="../tags/tag29.xml"/><Relationship Id="rId8" Type="http://schemas.openxmlformats.org/officeDocument/2006/relationships/tags" Target="../tags/tag28.xml"/><Relationship Id="rId7" Type="http://schemas.openxmlformats.org/officeDocument/2006/relationships/tags" Target="../tags/tag27.xml"/><Relationship Id="rId6" Type="http://schemas.openxmlformats.org/officeDocument/2006/relationships/tags" Target="../tags/tag26.xml"/><Relationship Id="rId5" Type="http://schemas.openxmlformats.org/officeDocument/2006/relationships/tags" Target="../tags/tag25.xml"/><Relationship Id="rId4" Type="http://schemas.openxmlformats.org/officeDocument/2006/relationships/tags" Target="../tags/tag24.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9" Type="http://schemas.openxmlformats.org/officeDocument/2006/relationships/tags" Target="../tags/tag323.xml"/><Relationship Id="rId8" Type="http://schemas.openxmlformats.org/officeDocument/2006/relationships/tags" Target="../tags/tag322.xml"/><Relationship Id="rId7" Type="http://schemas.openxmlformats.org/officeDocument/2006/relationships/tags" Target="../tags/tag321.xml"/><Relationship Id="rId6" Type="http://schemas.openxmlformats.org/officeDocument/2006/relationships/tags" Target="../tags/tag320.xml"/><Relationship Id="rId5" Type="http://schemas.openxmlformats.org/officeDocument/2006/relationships/tags" Target="../tags/tag319.xml"/><Relationship Id="rId4" Type="http://schemas.openxmlformats.org/officeDocument/2006/relationships/tags" Target="../tags/tag318.xml"/><Relationship Id="rId3" Type="http://schemas.openxmlformats.org/officeDocument/2006/relationships/tags" Target="../tags/tag317.xml"/><Relationship Id="rId2" Type="http://schemas.openxmlformats.org/officeDocument/2006/relationships/tags" Target="../tags/tag316.xml"/><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5" Type="http://schemas.openxmlformats.org/officeDocument/2006/relationships/tags" Target="../tags/tag327.xml"/><Relationship Id="rId4" Type="http://schemas.openxmlformats.org/officeDocument/2006/relationships/tags" Target="../tags/tag326.xml"/><Relationship Id="rId3" Type="http://schemas.openxmlformats.org/officeDocument/2006/relationships/tags" Target="../tags/tag325.xml"/><Relationship Id="rId2" Type="http://schemas.openxmlformats.org/officeDocument/2006/relationships/tags" Target="../tags/tag324.xml"/><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4" Type="http://schemas.openxmlformats.org/officeDocument/2006/relationships/tags" Target="../tags/tag330.xml"/><Relationship Id="rId3" Type="http://schemas.openxmlformats.org/officeDocument/2006/relationships/tags" Target="../tags/tag329.xml"/><Relationship Id="rId2" Type="http://schemas.openxmlformats.org/officeDocument/2006/relationships/tags" Target="../tags/tag328.xml"/><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5" Type="http://schemas.openxmlformats.org/officeDocument/2006/relationships/tags" Target="../tags/tag334.xml"/><Relationship Id="rId4" Type="http://schemas.openxmlformats.org/officeDocument/2006/relationships/tags" Target="../tags/tag333.xml"/><Relationship Id="rId3" Type="http://schemas.openxmlformats.org/officeDocument/2006/relationships/tags" Target="../tags/tag332.xml"/><Relationship Id="rId2" Type="http://schemas.openxmlformats.org/officeDocument/2006/relationships/tags" Target="../tags/tag331.xml"/><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6" Type="http://schemas.openxmlformats.org/officeDocument/2006/relationships/tags" Target="../tags/tag339.xml"/><Relationship Id="rId5" Type="http://schemas.openxmlformats.org/officeDocument/2006/relationships/tags" Target="../tags/tag338.xml"/><Relationship Id="rId4" Type="http://schemas.openxmlformats.org/officeDocument/2006/relationships/tags" Target="../tags/tag337.xml"/><Relationship Id="rId3" Type="http://schemas.openxmlformats.org/officeDocument/2006/relationships/tags" Target="../tags/tag336.xml"/><Relationship Id="rId2" Type="http://schemas.openxmlformats.org/officeDocument/2006/relationships/tags" Target="../tags/tag335.xml"/><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9" Type="http://schemas.openxmlformats.org/officeDocument/2006/relationships/tags" Target="../tags/tag345.xml"/><Relationship Id="rId8" Type="http://schemas.openxmlformats.org/officeDocument/2006/relationships/tags" Target="../tags/tag344.xml"/><Relationship Id="rId7" Type="http://schemas.openxmlformats.org/officeDocument/2006/relationships/tags" Target="../tags/tag343.xml"/><Relationship Id="rId6" Type="http://schemas.openxmlformats.org/officeDocument/2006/relationships/image" Target="../media/image13.png"/><Relationship Id="rId5" Type="http://schemas.openxmlformats.org/officeDocument/2006/relationships/tags" Target="../tags/tag342.xml"/><Relationship Id="rId4" Type="http://schemas.openxmlformats.org/officeDocument/2006/relationships/image" Target="../media/image12.png"/><Relationship Id="rId3" Type="http://schemas.openxmlformats.org/officeDocument/2006/relationships/tags" Target="../tags/tag341.xml"/><Relationship Id="rId20" Type="http://schemas.openxmlformats.org/officeDocument/2006/relationships/tags" Target="../tags/tag354.xml"/><Relationship Id="rId2" Type="http://schemas.openxmlformats.org/officeDocument/2006/relationships/tags" Target="../tags/tag340.xml"/><Relationship Id="rId19" Type="http://schemas.openxmlformats.org/officeDocument/2006/relationships/tags" Target="../tags/tag353.xml"/><Relationship Id="rId18" Type="http://schemas.openxmlformats.org/officeDocument/2006/relationships/tags" Target="../tags/tag352.xml"/><Relationship Id="rId17" Type="http://schemas.openxmlformats.org/officeDocument/2006/relationships/tags" Target="../tags/tag351.xml"/><Relationship Id="rId16" Type="http://schemas.openxmlformats.org/officeDocument/2006/relationships/tags" Target="../tags/tag350.xml"/><Relationship Id="rId15" Type="http://schemas.openxmlformats.org/officeDocument/2006/relationships/tags" Target="../tags/tag349.xml"/><Relationship Id="rId14" Type="http://schemas.openxmlformats.org/officeDocument/2006/relationships/image" Target="../media/image15.png"/><Relationship Id="rId13" Type="http://schemas.openxmlformats.org/officeDocument/2006/relationships/tags" Target="../tags/tag348.xml"/><Relationship Id="rId12" Type="http://schemas.openxmlformats.org/officeDocument/2006/relationships/image" Target="../media/image14.png"/><Relationship Id="rId11" Type="http://schemas.openxmlformats.org/officeDocument/2006/relationships/tags" Target="../tags/tag347.xml"/><Relationship Id="rId10" Type="http://schemas.openxmlformats.org/officeDocument/2006/relationships/tags" Target="../tags/tag346.xml"/><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5" Type="http://schemas.openxmlformats.org/officeDocument/2006/relationships/tags" Target="../tags/tag33.xml"/><Relationship Id="rId4" Type="http://schemas.openxmlformats.org/officeDocument/2006/relationships/tags" Target="../tags/tag32.xml"/><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4" Type="http://schemas.openxmlformats.org/officeDocument/2006/relationships/tags" Target="../tags/tag36.xml"/><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7" Type="http://schemas.openxmlformats.org/officeDocument/2006/relationships/tags" Target="../tags/tag42.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3" Type="http://schemas.openxmlformats.org/officeDocument/2006/relationships/tags" Target="../tags/tag44.xml"/><Relationship Id="rId2" Type="http://schemas.openxmlformats.org/officeDocument/2006/relationships/tags" Target="../tags/tag43.xml"/><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custDataLst>
              <p:tags r:id="rId2"/>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单击此处编辑母版标题样式</a:t>
            </a:r>
            <a:endParaRPr lang="zh-CN" altLang="en-US" dirty="0"/>
          </a:p>
        </p:txBody>
      </p:sp>
      <p:sp>
        <p:nvSpPr>
          <p:cNvPr id="3" name="副标题 2"/>
          <p:cNvSpPr>
            <a:spLocks noGrp="1"/>
          </p:cNvSpPr>
          <p:nvPr>
            <p:ph type="subTitle" idx="1"/>
            <p:custDataLst>
              <p:tags r:id="rId3"/>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zh-CN" altLang="en-US" dirty="0"/>
          </a:p>
        </p:txBody>
      </p:sp>
      <p:sp>
        <p:nvSpPr>
          <p:cNvPr id="16" name="日期占位符 15"/>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608400" y="774000"/>
            <a:ext cx="10972800" cy="5482800"/>
          </a:xfrm>
        </p:spPr>
        <p:txBody>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smtClean="0"/>
              <a:t>单击此处编辑标题</a:t>
            </a:r>
            <a:endParaRPr lang="zh-CN" altLang="en-US"/>
          </a:p>
        </p:txBody>
      </p:sp>
      <p:sp>
        <p:nvSpPr>
          <p:cNvPr id="7" name="文本占位符 6"/>
          <p:cNvSpPr>
            <a:spLocks noGrp="1"/>
          </p:cNvSpPr>
          <p:nvPr>
            <p:ph type="body" sz="quarter" idx="13"/>
            <p:custDataLst>
              <p:tags r:id="rId6"/>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endParaRPr lang="zh-CN" alt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custDataLst>
              <p:tags r:id="rId2"/>
            </p:custDataLst>
          </p:nvPr>
        </p:nvSpPr>
        <p:spPr>
          <a:xfrm>
            <a:off x="1198800" y="914400"/>
            <a:ext cx="9799200" cy="2570400"/>
          </a:xfrm>
        </p:spPr>
        <p:txBody>
          <a:bodyPr lIns="90000" tIns="46800" rIns="90000" bIns="46800" anchor="b" anchorCtr="0">
            <a:normAutofit/>
          </a:bodyPr>
          <a:lstStyle>
            <a:lvl1pPr algn="ctr">
              <a:defRPr sz="6000"/>
            </a:lvl1pPr>
          </a:lstStyle>
          <a:p>
            <a:r>
              <a:rPr lang="zh-CN" altLang="en-US" dirty="0"/>
              <a:t>单击此处编辑母版标题样式</a:t>
            </a:r>
            <a:endParaRPr lang="zh-CN" altLang="en-US" dirty="0"/>
          </a:p>
        </p:txBody>
      </p:sp>
      <p:sp>
        <p:nvSpPr>
          <p:cNvPr id="3" name="副标题 2"/>
          <p:cNvSpPr>
            <a:spLocks noGrp="1"/>
          </p:cNvSpPr>
          <p:nvPr>
            <p:ph type="subTitle" idx="1"/>
            <p:custDataLst>
              <p:tags r:id="rId3"/>
            </p:custDataLst>
          </p:nvPr>
        </p:nvSpPr>
        <p:spPr>
          <a:xfrm>
            <a:off x="1198800" y="3560400"/>
            <a:ext cx="97992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zh-CN" altLang="en-US" dirty="0"/>
          </a:p>
        </p:txBody>
      </p:sp>
      <p:sp>
        <p:nvSpPr>
          <p:cNvPr id="16" name="日期占位符 15"/>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idx="1"/>
            <p:custDataLst>
              <p:tags r:id="rId3"/>
            </p:custDataLst>
          </p:nvPr>
        </p:nvSpPr>
        <p:spPr>
          <a:xfrm>
            <a:off x="608400" y="1490400"/>
            <a:ext cx="10969200" cy="47592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2"/>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endParaRPr lang="zh-CN" altLang="en-US" dirty="0"/>
          </a:p>
        </p:txBody>
      </p:sp>
      <p:sp>
        <p:nvSpPr>
          <p:cNvPr id="3" name="文本占位符 2"/>
          <p:cNvSpPr>
            <a:spLocks noGrp="1"/>
          </p:cNvSpPr>
          <p:nvPr>
            <p:ph type="body" idx="1" hasCustomPrompt="1"/>
            <p:custDataLst>
              <p:tags r:id="rId3"/>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sz="half" idx="1"/>
            <p:custDataLst>
              <p:tags r:id="rId3"/>
            </p:custDataLst>
          </p:nvPr>
        </p:nvSpPr>
        <p:spPr>
          <a:xfrm>
            <a:off x="608400" y="1501200"/>
            <a:ext cx="5176800" cy="4748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custDataLst>
              <p:tags r:id="rId4"/>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a:spLocks noGrp="1"/>
          </p:cNvSpPr>
          <p:nvPr>
            <p:ph type="body" idx="1" hasCustomPrompt="1"/>
            <p:custDataLst>
              <p:tags r:id="rId3"/>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60840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hasCustomPrompt="1"/>
            <p:custDataLst>
              <p:tags r:id="rId5"/>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单击此处编辑文本</a:t>
            </a:r>
            <a:endParaRPr lang="zh-CN" altLang="en-US"/>
          </a:p>
        </p:txBody>
      </p:sp>
      <p:sp>
        <p:nvSpPr>
          <p:cNvPr id="6" name="内容占位符 5"/>
          <p:cNvSpPr>
            <a:spLocks noGrp="1"/>
          </p:cNvSpPr>
          <p:nvPr>
            <p:ph sz="quarter" idx="4"/>
            <p:custDataLst>
              <p:tags r:id="rId6"/>
            </p:custDataLst>
          </p:nvPr>
        </p:nvSpPr>
        <p:spPr>
          <a:xfrm>
            <a:off x="623575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a:spLocks noGrp="1"/>
          </p:cNvSpPr>
          <p:nvPr>
            <p:ph type="body" sz="half" idx="2"/>
            <p:custDataLst>
              <p:tags r:id="rId3"/>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smtClean="0"/>
              <a:t>单击此处编辑母版文本样式</a:t>
            </a:r>
            <a:endParaRPr lang="zh-CN" altLang="en-US"/>
          </a:p>
        </p:txBody>
      </p:sp>
      <p:sp>
        <p:nvSpPr>
          <p:cNvPr id="5" name="日期占位符 4"/>
          <p:cNvSpPr>
            <a:spLocks noGrp="1"/>
          </p:cNvSpPr>
          <p:nvPr>
            <p:ph type="dt" sz="half" idx="10"/>
            <p:custDataLst>
              <p:tags r:id="rId4"/>
            </p:custDataLst>
          </p:nvPr>
        </p:nvSpPr>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p:txBody>
          <a:bodyPr/>
          <a:lstStyle/>
          <a:p>
            <a:endParaRPr lang="zh-CN" altLang="en-US" dirty="0"/>
          </a:p>
        </p:txBody>
      </p:sp>
      <p:sp>
        <p:nvSpPr>
          <p:cNvPr id="7" name="灯片编号占位符 6"/>
          <p:cNvSpPr>
            <a:spLocks noGrp="1"/>
          </p:cNvSpPr>
          <p:nvPr>
            <p:ph type="sldNum" sz="quarter" idx="12"/>
            <p:custDataLst>
              <p:tags r:id="rId6"/>
            </p:custDataLst>
          </p:nvPr>
        </p:nvSpPr>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p:txBody>
          <a:bodyPr/>
          <a:p>
            <a:r>
              <a:rPr lang="zh-CN" altLang="en-US"/>
              <a:t>单击此处编辑母版标题样式</a:t>
            </a:r>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idx="1"/>
            <p:custDataLst>
              <p:tags r:id="rId3"/>
            </p:custDataLst>
          </p:nvPr>
        </p:nvSpPr>
        <p:spPr>
          <a:xfrm>
            <a:off x="608400" y="1490400"/>
            <a:ext cx="10969200" cy="47592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2"/>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smtClean="0"/>
              <a:t>单击此处编辑标题</a:t>
            </a:r>
            <a:endParaRPr lang="zh-CN" altLang="en-US"/>
          </a:p>
        </p:txBody>
      </p:sp>
      <p:sp>
        <p:nvSpPr>
          <p:cNvPr id="3" name="竖排文字占位符 2"/>
          <p:cNvSpPr>
            <a:spLocks noGrp="1"/>
          </p:cNvSpPr>
          <p:nvPr>
            <p:ph type="body" orient="vert" idx="1"/>
            <p:custDataLst>
              <p:tags r:id="rId3"/>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7" name="内容占位符 6"/>
          <p:cNvSpPr>
            <a:spLocks noGrp="1"/>
          </p:cNvSpPr>
          <p:nvPr>
            <p:ph sz="quarter" idx="13"/>
            <p:custDataLst>
              <p:tags r:id="rId5"/>
            </p:custDataLst>
          </p:nvPr>
        </p:nvSpPr>
        <p:spPr>
          <a:xfrm>
            <a:off x="608400" y="774000"/>
            <a:ext cx="10972800" cy="5482800"/>
          </a:xfrm>
        </p:spPr>
        <p:txBody>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2" name="标题 1"/>
          <p:cNvSpPr>
            <a:spLocks noGrp="1"/>
          </p:cNvSpPr>
          <p:nvPr>
            <p:ph type="title" hasCustomPrompt="1"/>
            <p:custDataLst>
              <p:tags r:id="rId5"/>
            </p:custDataLst>
          </p:nvPr>
        </p:nvSpPr>
        <p:spPr>
          <a:xfrm>
            <a:off x="1198800" y="2484000"/>
            <a:ext cx="9799200" cy="1018800"/>
          </a:xfrm>
        </p:spPr>
        <p:txBody>
          <a:bodyPr vert="horz" lIns="90000" tIns="46800" rIns="90000" bIns="46800" rtlCol="0" anchor="t" anchorCtr="0">
            <a:normAutofit/>
          </a:bodyPr>
          <a:lstStyle>
            <a:lvl1pPr algn="ctr">
              <a:defRPr sz="6000"/>
            </a:lvl1pPr>
          </a:lstStyle>
          <a:p>
            <a:pPr lvl="0"/>
            <a:r>
              <a:rPr lang="zh-CN" altLang="en-US" smtClean="0"/>
              <a:t>单击此处编辑标题</a:t>
            </a:r>
            <a:endParaRPr lang="zh-CN" altLang="en-US"/>
          </a:p>
        </p:txBody>
      </p:sp>
      <p:sp>
        <p:nvSpPr>
          <p:cNvPr id="7" name="文本占位符 6"/>
          <p:cNvSpPr>
            <a:spLocks noGrp="1"/>
          </p:cNvSpPr>
          <p:nvPr>
            <p:ph type="body" sz="quarter" idx="13"/>
            <p:custDataLst>
              <p:tags r:id="rId6"/>
            </p:custDataLst>
          </p:nvPr>
        </p:nvSpPr>
        <p:spPr>
          <a:xfrm>
            <a:off x="1198800" y="3560400"/>
            <a:ext cx="9799200" cy="471600"/>
          </a:xfrm>
        </p:spPr>
        <p:txBody>
          <a:bodyPr lIns="90000" tIns="46800" rIns="90000" bIns="46800">
            <a:normAutofit/>
          </a:bodyPr>
          <a:lstStyle>
            <a:lvl1pPr algn="ctr">
              <a:lnSpc>
                <a:spcPct val="110000"/>
              </a:lnSpc>
              <a:buNone/>
              <a:defRPr sz="2400" spc="200"/>
            </a:lvl1pPr>
          </a:lstStyle>
          <a:p>
            <a:pPr lvl="0"/>
            <a:r>
              <a:rPr lang="zh-CN" altLang="en-US" dirty="0"/>
              <a:t>单击此处编辑母版文本样式</a:t>
            </a:r>
            <a:endParaRPr lang="zh-CN" altLang="en-US" dirty="0"/>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showMasterSp="0">
  <p:cSld name="标题幻灯片">
    <p:spTree>
      <p:nvGrpSpPr>
        <p:cNvPr id="1" name=""/>
        <p:cNvGrpSpPr/>
        <p:nvPr/>
      </p:nvGrpSpPr>
      <p:grpSpPr>
        <a:xfrm>
          <a:off x="0" y="0"/>
          <a:ext cx="0" cy="0"/>
          <a:chOff x="0" y="0"/>
          <a:chExt cx="0" cy="0"/>
        </a:xfrm>
      </p:grpSpPr>
      <p:pic>
        <p:nvPicPr>
          <p:cNvPr id="7" name="图片 4"/>
          <p:cNvPicPr>
            <a:picLocks noChangeAspect="1"/>
          </p:cNvPicPr>
          <p:nvPr>
            <p:custDataLst>
              <p:tags r:id="rId2"/>
            </p:custDataLst>
          </p:nvPr>
        </p:nvPicPr>
        <p:blipFill>
          <a:blip r:embed="rId3"/>
          <a:stretch>
            <a:fillRect/>
          </a:stretch>
        </p:blipFill>
        <p:spPr>
          <a:xfrm>
            <a:off x="0" y="0"/>
            <a:ext cx="12192000" cy="6858000"/>
          </a:xfrm>
          <a:prstGeom prst="rect">
            <a:avLst/>
          </a:prstGeom>
        </p:spPr>
      </p:pic>
      <p:pic>
        <p:nvPicPr>
          <p:cNvPr id="26" name="图片 25"/>
          <p:cNvPicPr>
            <a:picLocks noChangeAspect="1"/>
          </p:cNvPicPr>
          <p:nvPr>
            <p:custDataLst>
              <p:tags r:id="rId4"/>
            </p:custDataLst>
          </p:nvPr>
        </p:nvPicPr>
        <p:blipFill>
          <a:blip r:embed="rId5">
            <a:clrChange>
              <a:clrFrom>
                <a:srgbClr val="FFFFFF"/>
              </a:clrFrom>
              <a:clrTo>
                <a:srgbClr val="FFFFFF">
                  <a:alpha val="0"/>
                </a:srgbClr>
              </a:clrTo>
            </a:clrChange>
          </a:blip>
          <a:stretch>
            <a:fillRect/>
          </a:stretch>
        </p:blipFill>
        <p:spPr>
          <a:xfrm>
            <a:off x="0" y="2633473"/>
            <a:ext cx="12192000" cy="4224527"/>
          </a:xfrm>
          <a:prstGeom prst="rect">
            <a:avLst/>
          </a:prstGeom>
        </p:spPr>
      </p:pic>
      <p:pic>
        <p:nvPicPr>
          <p:cNvPr id="11" name="图片 10" descr="图层"/>
          <p:cNvPicPr>
            <a:picLocks noChangeAspect="1"/>
          </p:cNvPicPr>
          <p:nvPr>
            <p:custDataLst>
              <p:tags r:id="rId6"/>
            </p:custDataLst>
          </p:nvPr>
        </p:nvPicPr>
        <p:blipFill>
          <a:blip r:embed="rId7"/>
          <a:stretch>
            <a:fillRect/>
          </a:stretch>
        </p:blipFill>
        <p:spPr>
          <a:xfrm flipH="1">
            <a:off x="9287364" y="719162"/>
            <a:ext cx="2212975" cy="1543050"/>
          </a:xfrm>
          <a:prstGeom prst="rect">
            <a:avLst/>
          </a:prstGeom>
          <a:effectLst/>
        </p:spPr>
      </p:pic>
      <p:sp>
        <p:nvSpPr>
          <p:cNvPr id="24" name="署名占位符 10"/>
          <p:cNvSpPr>
            <a:spLocks noGrp="1"/>
          </p:cNvSpPr>
          <p:nvPr>
            <p:ph type="body" sz="quarter" idx="17" hasCustomPrompt="1"/>
            <p:custDataLst>
              <p:tags r:id="rId8"/>
            </p:custDataLst>
          </p:nvPr>
        </p:nvSpPr>
        <p:spPr>
          <a:xfrm>
            <a:off x="4450080" y="4241165"/>
            <a:ext cx="3291840" cy="568960"/>
          </a:xfrm>
          <a:prstGeom prst="roundRect">
            <a:avLst>
              <a:gd name="adj" fmla="val 50000"/>
            </a:avLst>
          </a:prstGeom>
          <a:gradFill>
            <a:gsLst>
              <a:gs pos="0">
                <a:schemeClr val="accent2">
                  <a:lumMod val="70000"/>
                  <a:lumOff val="30000"/>
                </a:schemeClr>
              </a:gs>
              <a:gs pos="100000">
                <a:schemeClr val="accent2"/>
              </a:gs>
            </a:gsLst>
            <a:lin ang="5400000" scaled="0"/>
          </a:gradFill>
          <a:ln w="12700">
            <a:gradFill>
              <a:gsLst>
                <a:gs pos="0">
                  <a:schemeClr val="accent2">
                    <a:lumMod val="20000"/>
                    <a:lumOff val="80000"/>
                  </a:schemeClr>
                </a:gs>
                <a:gs pos="100000">
                  <a:schemeClr val="accent2">
                    <a:lumMod val="0"/>
                    <a:lumOff val="100000"/>
                  </a:schemeClr>
                </a:gs>
              </a:gsLst>
              <a:lin ang="6000000" scaled="1"/>
            </a:grad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71755" tIns="18000" rIns="71755" bIns="18000" numCol="1" spcCol="0" rtlCol="0" fromWordArt="0" anchor="ctr" anchorCtr="0" forceAA="0" compatLnSpc="1">
            <a:normAutofit/>
          </a:bodyPr>
          <a:lstStyle>
            <a:defPPr>
              <a:defRPr lang="zh-CN"/>
            </a:defPPr>
            <a:lvl1pPr marL="0" marR="0" algn="ctr" defTabSz="914400" rtl="0" eaLnBrk="1" fontAlgn="auto" latinLnBrk="0" hangingPunct="1">
              <a:lnSpc>
                <a:spcPct val="100000"/>
              </a:lnSpc>
              <a:buClrTx/>
              <a:buSzTx/>
              <a:buFontTx/>
              <a:buNone/>
              <a:defRPr kumimoji="0" lang="zh-CN" altLang="en-US" sz="1800" b="1" i="0" u="none" strike="noStrike" kern="1200" cap="none" spc="0" normalizeH="0" baseline="0" noProof="1" dirty="0">
                <a:solidFill>
                  <a:schemeClr val="accent2">
                    <a:lumMod val="50000"/>
                  </a:schemeClr>
                </a:solidFill>
                <a:latin typeface="+mn-ea"/>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r>
              <a:rPr>
                <a:sym typeface="+mn-ea"/>
              </a:rPr>
              <a:t>署名</a:t>
            </a:r>
            <a:endParaRPr>
              <a:sym typeface="+mn-ea"/>
            </a:endParaRPr>
          </a:p>
        </p:txBody>
      </p:sp>
      <p:sp>
        <p:nvSpPr>
          <p:cNvPr id="9" name="副标题 2"/>
          <p:cNvSpPr txBox="1">
            <a:spLocks noGrp="1"/>
          </p:cNvSpPr>
          <p:nvPr>
            <p:ph type="body" idx="1" hasCustomPrompt="1"/>
            <p:custDataLst>
              <p:tags r:id="rId9"/>
            </p:custDataLst>
          </p:nvPr>
        </p:nvSpPr>
        <p:spPr>
          <a:xfrm>
            <a:off x="1259840" y="3275965"/>
            <a:ext cx="9672320" cy="774065"/>
          </a:xfrm>
          <a:noFill/>
        </p:spPr>
        <p:txBody>
          <a:bodyPr wrap="square" rtlCol="0" anchor="t" anchorCtr="0">
            <a:normAutofit/>
          </a:bodyPr>
          <a:lstStyle>
            <a:defPPr>
              <a:defRPr lang="zh-CN"/>
            </a:defPPr>
            <a:lvl1pPr marL="0" marR="0" algn="ctr" defTabSz="914400" rtl="0" eaLnBrk="1" fontAlgn="auto" latinLnBrk="0" hangingPunct="1">
              <a:lnSpc>
                <a:spcPct val="100000"/>
              </a:lnSpc>
              <a:buClrTx/>
              <a:buSzTx/>
              <a:buFontTx/>
              <a:buNone/>
              <a:defRPr kumimoji="0" lang="zh-CN" altLang="en-US" sz="2400" b="1" i="0" u="none" strike="noStrike" kern="1200" cap="none" spc="0" normalizeH="0" baseline="0" noProof="1" dirty="0">
                <a:solidFill>
                  <a:srgbClr val="404040"/>
                </a:solidFill>
                <a:uFillTx/>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a:sym typeface="+mn-ea"/>
              </a:rPr>
              <a:t>单击此处编辑副标题</a:t>
            </a:r>
            <a:endParaRPr>
              <a:sym typeface="+mn-ea"/>
            </a:endParaRPr>
          </a:p>
        </p:txBody>
      </p:sp>
      <p:sp>
        <p:nvSpPr>
          <p:cNvPr id="8" name="标题 1"/>
          <p:cNvSpPr txBox="1">
            <a:spLocks noGrp="1"/>
          </p:cNvSpPr>
          <p:nvPr>
            <p:ph type="ctrTitle" hasCustomPrompt="1"/>
            <p:custDataLst>
              <p:tags r:id="rId10"/>
            </p:custDataLst>
          </p:nvPr>
        </p:nvSpPr>
        <p:spPr>
          <a:xfrm>
            <a:off x="1260158" y="1658620"/>
            <a:ext cx="9671685" cy="1489075"/>
          </a:xfrm>
          <a:noFill/>
        </p:spPr>
        <p:txBody>
          <a:bodyPr wrap="square" rtlCol="0" anchor="b" anchorCtr="0">
            <a:normAutofit/>
          </a:bodyPr>
          <a:lstStyle>
            <a:defPPr>
              <a:defRPr lang="zh-CN"/>
            </a:defPPr>
            <a:lvl1pPr marL="0" marR="0" algn="ctr" defTabSz="914400" rtl="0" eaLnBrk="1" fontAlgn="auto" latinLnBrk="0" hangingPunct="1">
              <a:lnSpc>
                <a:spcPct val="100000"/>
              </a:lnSpc>
              <a:buClrTx/>
              <a:buSzTx/>
              <a:buFontTx/>
              <a:buNone/>
              <a:defRPr kumimoji="0" lang="zh-CN" altLang="en-US" sz="6600" b="1" i="0" u="none" strike="noStrike" kern="1200" cap="none" spc="0" normalizeH="0" baseline="0" noProof="1" dirty="0">
                <a:solidFill>
                  <a:schemeClr val="accent1"/>
                </a:solidFill>
                <a:effectLst/>
                <a:uFill>
                  <a:solidFill>
                    <a:schemeClr val="accent1"/>
                  </a:solidFill>
                </a:u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a:sym typeface="+mn-ea"/>
              </a:rPr>
              <a:t>单击编辑母版标题</a:t>
            </a:r>
            <a:endParaRPr>
              <a:sym typeface="+mn-ea"/>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3" name="内容占位符 2"/>
          <p:cNvSpPr>
            <a:spLocks noGrp="1"/>
          </p:cNvSpPr>
          <p:nvPr>
            <p:ph idx="1"/>
            <p:custDataLst>
              <p:tags r:id="rId2"/>
            </p:custDataLst>
          </p:nvPr>
        </p:nvSpPr>
        <p:spPr>
          <a:xfrm>
            <a:off x="695960" y="1301749"/>
            <a:ext cx="10800000" cy="4873625"/>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
        <p:nvSpPr>
          <p:cNvPr id="7" name="标题 1"/>
          <p:cNvSpPr>
            <a:spLocks noGrp="1"/>
          </p:cNvSpPr>
          <p:nvPr>
            <p:ph type="title"/>
            <p:custDataLst>
              <p:tags r:id="rId6"/>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showMasterSp="0">
  <p:cSld name="目录">
    <p:spTree>
      <p:nvGrpSpPr>
        <p:cNvPr id="1" name=""/>
        <p:cNvGrpSpPr/>
        <p:nvPr/>
      </p:nvGrpSpPr>
      <p:grpSpPr>
        <a:xfrm>
          <a:off x="0" y="0"/>
          <a:ext cx="0" cy="0"/>
          <a:chOff x="0" y="0"/>
          <a:chExt cx="0" cy="0"/>
        </a:xfrm>
      </p:grpSpPr>
      <p:pic>
        <p:nvPicPr>
          <p:cNvPr id="7" name="图片 6"/>
          <p:cNvPicPr>
            <a:picLocks noChangeAspect="1"/>
          </p:cNvPicPr>
          <p:nvPr>
            <p:custDataLst>
              <p:tags r:id="rId2"/>
            </p:custDataLst>
          </p:nvPr>
        </p:nvPicPr>
        <p:blipFill>
          <a:blip r:embed="rId3">
            <a:alphaModFix amt="20000"/>
          </a:blip>
          <a:stretch>
            <a:fillRect/>
          </a:stretch>
        </p:blipFill>
        <p:spPr>
          <a:xfrm>
            <a:off x="0" y="0"/>
            <a:ext cx="12192000" cy="6858000"/>
          </a:xfrm>
          <a:prstGeom prst="rect">
            <a:avLst/>
          </a:prstGeom>
        </p:spPr>
      </p:pic>
      <p:pic>
        <p:nvPicPr>
          <p:cNvPr id="10" name="图片 9"/>
          <p:cNvPicPr>
            <a:picLocks noChangeAspect="1"/>
          </p:cNvPicPr>
          <p:nvPr>
            <p:custDataLst>
              <p:tags r:id="rId4"/>
            </p:custDataLst>
          </p:nvPr>
        </p:nvPicPr>
        <p:blipFill rotWithShape="1">
          <a:blip r:embed="rId5">
            <a:clrChange>
              <a:clrFrom>
                <a:srgbClr val="FFFFFF"/>
              </a:clrFrom>
              <a:clrTo>
                <a:srgbClr val="FFFFFF">
                  <a:alpha val="0"/>
                </a:srgbClr>
              </a:clrTo>
            </a:clrChange>
          </a:blip>
          <a:srcRect l="46875"/>
          <a:stretch>
            <a:fillRect/>
          </a:stretch>
        </p:blipFill>
        <p:spPr>
          <a:xfrm flipH="1">
            <a:off x="0" y="2633345"/>
            <a:ext cx="12191365" cy="4224655"/>
          </a:xfrm>
          <a:prstGeom prst="rect">
            <a:avLst/>
          </a:prstGeom>
        </p:spPr>
      </p:pic>
      <p:sp>
        <p:nvSpPr>
          <p:cNvPr id="6" name="标题 1"/>
          <p:cNvSpPr>
            <a:spLocks noGrp="1"/>
          </p:cNvSpPr>
          <p:nvPr>
            <p:ph type="title" hasCustomPrompt="1"/>
            <p:custDataLst>
              <p:tags r:id="rId6"/>
            </p:custDataLst>
          </p:nvPr>
        </p:nvSpPr>
        <p:spPr>
          <a:xfrm>
            <a:off x="1438593" y="763270"/>
            <a:ext cx="9314815" cy="1081405"/>
          </a:xfrm>
        </p:spPr>
        <p:txBody>
          <a:bodyPr wrap="square" anchor="b">
            <a:normAutofit/>
          </a:bodyPr>
          <a:lstStyle>
            <a:lvl1pPr algn="ctr">
              <a:defRPr kumimoji="0" lang="zh-CN" altLang="en-US" sz="6000" b="1" i="0" u="none" strike="noStrike" kern="1200" cap="none" spc="0" normalizeH="0" baseline="0" noProof="1">
                <a:gradFill>
                  <a:gsLst>
                    <a:gs pos="100000">
                      <a:schemeClr val="accent1"/>
                    </a:gs>
                    <a:gs pos="0">
                      <a:schemeClr val="accent1"/>
                    </a:gs>
                  </a:gsLst>
                  <a:lin ang="5400000" scaled="0"/>
                </a:gradFill>
                <a:effectLst/>
                <a:uFill>
                  <a:solidFill>
                    <a:schemeClr val="accent1"/>
                  </a:solidFill>
                </a:uFill>
                <a:latin typeface="+mj-lt"/>
                <a:ea typeface="+mj-ea"/>
                <a:cs typeface="+mj-cs"/>
              </a:defRPr>
            </a:lvl1pPr>
          </a:lstStyle>
          <a:p>
            <a:r>
              <a:rPr lang="zh-CN" altLang="en-US" dirty="0"/>
              <a:t>标题</a:t>
            </a:r>
            <a:endParaRPr lang="zh-CN" altLang="en-US" dirty="0"/>
          </a:p>
        </p:txBody>
      </p:sp>
      <p:sp>
        <p:nvSpPr>
          <p:cNvPr id="9" name="灯片编号占位符 5"/>
          <p:cNvSpPr>
            <a:spLocks noGrp="1"/>
          </p:cNvSpPr>
          <p:nvPr>
            <p:ph type="sldNum" sz="quarter" idx="12"/>
            <p:custDataLst>
              <p:tags r:id="rId7"/>
            </p:custDataLst>
          </p:nvPr>
        </p:nvSpPr>
        <p:spPr/>
        <p:txBody>
          <a:bodyPr wrap="square">
            <a:normAutofit/>
          </a:bodyPr>
          <a:lstStyle/>
          <a:p>
            <a:fld id="{BE5F26B5-172A-4DC2-B0B7-181CFC56B87C}" type="slidenum">
              <a:rPr lang="zh-CN" altLang="en-US" smtClean="0"/>
            </a:fld>
            <a:endParaRPr lang="zh-CN" altLang="en-US"/>
          </a:p>
        </p:txBody>
      </p:sp>
      <p:sp>
        <p:nvSpPr>
          <p:cNvPr id="8" name="页脚占位符 4"/>
          <p:cNvSpPr>
            <a:spLocks noGrp="1"/>
          </p:cNvSpPr>
          <p:nvPr>
            <p:ph type="ftr" sz="quarter" idx="11"/>
            <p:custDataLst>
              <p:tags r:id="rId8"/>
            </p:custDataLst>
          </p:nvPr>
        </p:nvSpPr>
        <p:spPr/>
        <p:txBody>
          <a:bodyPr/>
          <a:lstStyle/>
          <a:p>
            <a:endParaRPr lang="zh-CN" altLang="en-US"/>
          </a:p>
        </p:txBody>
      </p:sp>
      <p:sp>
        <p:nvSpPr>
          <p:cNvPr id="5" name="日期占位符 3"/>
          <p:cNvSpPr>
            <a:spLocks noGrp="1"/>
          </p:cNvSpPr>
          <p:nvPr>
            <p:ph type="dt" sz="half" idx="10"/>
            <p:custDataLst>
              <p:tags r:id="rId9"/>
            </p:custDataLst>
          </p:nvPr>
        </p:nvSpPr>
        <p:spPr/>
        <p:txBody>
          <a:bodyPr wrap="square">
            <a:normAutofit/>
          </a:bodyPr>
          <a:lstStyle/>
          <a:p>
            <a:fld id="{5592522B-0F24-4480-B9DD-A9474A6880D6}" type="datetimeFigureOut">
              <a:rPr lang="zh-CN" altLang="en-US" smtClean="0"/>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showMasterSp="0">
  <p:cSld name="节标题">
    <p:spTree>
      <p:nvGrpSpPr>
        <p:cNvPr id="1" name=""/>
        <p:cNvGrpSpPr/>
        <p:nvPr/>
      </p:nvGrpSpPr>
      <p:grpSpPr>
        <a:xfrm>
          <a:off x="0" y="0"/>
          <a:ext cx="0" cy="0"/>
          <a:chOff x="0" y="0"/>
          <a:chExt cx="0" cy="0"/>
        </a:xfrm>
      </p:grpSpPr>
      <p:pic>
        <p:nvPicPr>
          <p:cNvPr id="7" name="图片 6"/>
          <p:cNvPicPr>
            <a:picLocks noChangeAspect="1"/>
          </p:cNvPicPr>
          <p:nvPr>
            <p:custDataLst>
              <p:tags r:id="rId2"/>
            </p:custDataLst>
          </p:nvPr>
        </p:nvPicPr>
        <p:blipFill>
          <a:blip r:embed="rId3"/>
          <a:stretch>
            <a:fillRect/>
          </a:stretch>
        </p:blipFill>
        <p:spPr>
          <a:xfrm>
            <a:off x="0" y="0"/>
            <a:ext cx="12192000" cy="6858000"/>
          </a:xfrm>
          <a:prstGeom prst="rect">
            <a:avLst/>
          </a:prstGeom>
        </p:spPr>
      </p:pic>
      <p:pic>
        <p:nvPicPr>
          <p:cNvPr id="11" name="图片 2"/>
          <p:cNvPicPr>
            <a:picLocks noChangeAspect="1"/>
          </p:cNvPicPr>
          <p:nvPr>
            <p:custDataLst>
              <p:tags r:id="rId4"/>
            </p:custDataLst>
          </p:nvPr>
        </p:nvPicPr>
        <p:blipFill>
          <a:blip r:embed="rId5">
            <a:clrChange>
              <a:clrFrom>
                <a:srgbClr val="FFFFFF"/>
              </a:clrFrom>
              <a:clrTo>
                <a:srgbClr val="FFFFFF">
                  <a:alpha val="0"/>
                </a:srgbClr>
              </a:clrTo>
            </a:clrChange>
          </a:blip>
          <a:stretch>
            <a:fillRect/>
          </a:stretch>
        </p:blipFill>
        <p:spPr>
          <a:xfrm>
            <a:off x="0" y="2633048"/>
            <a:ext cx="12192000" cy="4224527"/>
          </a:xfrm>
          <a:prstGeom prst="rect">
            <a:avLst/>
          </a:prstGeom>
        </p:spPr>
      </p:pic>
      <p:sp>
        <p:nvSpPr>
          <p:cNvPr id="13" name="灯片编号占位符 6"/>
          <p:cNvSpPr>
            <a:spLocks noGrp="1"/>
          </p:cNvSpPr>
          <p:nvPr>
            <p:ph type="sldNum" sz="quarter" idx="12"/>
            <p:custDataLst>
              <p:tags r:id="rId6"/>
            </p:custDataLst>
          </p:nvPr>
        </p:nvSpPr>
        <p:spPr/>
        <p:txBody>
          <a:bodyPr wrap="square">
            <a:normAutofit/>
          </a:bodyPr>
          <a:lstStyle/>
          <a:p>
            <a:fld id="{BE5F26B5-172A-4DC2-B0B7-181CFC56B87C}" type="slidenum">
              <a:rPr lang="zh-CN" altLang="en-US" smtClean="0"/>
            </a:fld>
            <a:endParaRPr lang="zh-CN" altLang="en-US"/>
          </a:p>
        </p:txBody>
      </p:sp>
      <p:sp>
        <p:nvSpPr>
          <p:cNvPr id="12" name="页脚占位符 5"/>
          <p:cNvSpPr>
            <a:spLocks noGrp="1"/>
          </p:cNvSpPr>
          <p:nvPr>
            <p:ph type="ftr" sz="quarter" idx="11"/>
            <p:custDataLst>
              <p:tags r:id="rId7"/>
            </p:custDataLst>
          </p:nvPr>
        </p:nvSpPr>
        <p:spPr/>
        <p:txBody>
          <a:bodyPr/>
          <a:lstStyle/>
          <a:p>
            <a:endParaRPr lang="zh-CN" altLang="en-US"/>
          </a:p>
        </p:txBody>
      </p:sp>
      <p:sp>
        <p:nvSpPr>
          <p:cNvPr id="10" name="日期占位符 4"/>
          <p:cNvSpPr>
            <a:spLocks noGrp="1"/>
          </p:cNvSpPr>
          <p:nvPr>
            <p:ph type="dt" sz="half" idx="10"/>
            <p:custDataLst>
              <p:tags r:id="rId8"/>
            </p:custDataLst>
          </p:nvPr>
        </p:nvSpPr>
        <p:spPr/>
        <p:txBody>
          <a:bodyPr wrap="square">
            <a:normAutofit/>
          </a:bodyPr>
          <a:lstStyle/>
          <a:p>
            <a:fld id="{5592522B-0F24-4480-B9DD-A9474A6880D6}" type="datetimeFigureOut">
              <a:rPr lang="zh-CN" altLang="en-US" smtClean="0"/>
            </a:fld>
            <a:endParaRPr lang="zh-CN" altLang="en-US"/>
          </a:p>
        </p:txBody>
      </p:sp>
      <p:sp>
        <p:nvSpPr>
          <p:cNvPr id="9" name="标题 1"/>
          <p:cNvSpPr>
            <a:spLocks noGrp="1"/>
          </p:cNvSpPr>
          <p:nvPr>
            <p:ph type="title" hasCustomPrompt="1"/>
            <p:custDataLst>
              <p:tags r:id="rId9"/>
            </p:custDataLst>
          </p:nvPr>
        </p:nvSpPr>
        <p:spPr>
          <a:xfrm>
            <a:off x="1654175" y="1238568"/>
            <a:ext cx="5566410" cy="3542665"/>
          </a:xfrm>
        </p:spPr>
        <p:txBody>
          <a:bodyPr wrap="square" anchor="ctr" anchorCtr="0">
            <a:normAutofit/>
          </a:bodyPr>
          <a:lstStyle>
            <a:lvl1pPr algn="r">
              <a:lnSpc>
                <a:spcPct val="100000"/>
              </a:lnSpc>
              <a:defRPr kumimoji="0" lang="zh-CN" altLang="en-US" sz="5000" b="1" i="0" u="none" strike="noStrike" kern="1200" cap="none" spc="0" normalizeH="0" baseline="0" noProof="1">
                <a:gradFill>
                  <a:gsLst>
                    <a:gs pos="100000">
                      <a:schemeClr val="accent3">
                        <a:lumMod val="61563"/>
                      </a:schemeClr>
                    </a:gs>
                    <a:gs pos="0">
                      <a:schemeClr val="accent3">
                        <a:lumMod val="82313"/>
                      </a:schemeClr>
                    </a:gs>
                  </a:gsLst>
                  <a:lin ang="5400000" scaled="0"/>
                </a:gradFill>
                <a:effectLst/>
                <a:uFill>
                  <a:solidFill>
                    <a:schemeClr val="accent1"/>
                  </a:solidFill>
                </a:uFill>
                <a:latin typeface="+mj-lt"/>
                <a:ea typeface="+mj-ea"/>
                <a:cs typeface="+mj-cs"/>
              </a:defRPr>
            </a:lvl1pPr>
          </a:lstStyle>
          <a:p>
            <a:r>
              <a:rPr lang="zh-CN" altLang="en-US" dirty="0"/>
              <a:t>编辑母版标题</a:t>
            </a:r>
            <a:endParaRPr lang="zh-CN" altLang="en-US" dirty="0"/>
          </a:p>
        </p:txBody>
      </p:sp>
      <p:sp>
        <p:nvSpPr>
          <p:cNvPr id="8" name="节编号 3"/>
          <p:cNvSpPr>
            <a:spLocks noGrp="1" noChangeAspect="1"/>
          </p:cNvSpPr>
          <p:nvPr>
            <p:ph type="body" sz="quarter" idx="13" hasCustomPrompt="1"/>
            <p:custDataLst>
              <p:tags r:id="rId10"/>
            </p:custDataLst>
          </p:nvPr>
        </p:nvSpPr>
        <p:spPr>
          <a:xfrm>
            <a:off x="7611110" y="2505900"/>
            <a:ext cx="1008000" cy="1008000"/>
          </a:xfrm>
          <a:prstGeom prst="ellipse">
            <a:avLst/>
          </a:prstGeom>
          <a:solidFill>
            <a:schemeClr val="accent1"/>
          </a:solidFill>
          <a:ln w="12700">
            <a:solidFill>
              <a:srgbClr val="FFFFFF"/>
            </a:solidFill>
          </a:ln>
        </p:spPr>
        <p:txBody>
          <a:bodyPr wrap="none" lIns="0" tIns="0" rIns="0" bIns="0" anchor="ctr" anchorCtr="0">
            <a:normAutofit/>
          </a:bodyPr>
          <a:lstStyle>
            <a:lvl1pPr marL="0" indent="0" algn="ctr">
              <a:lnSpc>
                <a:spcPct val="100000"/>
              </a:lnSpc>
              <a:buNone/>
              <a:defRPr sz="3600" b="1">
                <a:ln>
                  <a:noFill/>
                </a:ln>
                <a:solidFill>
                  <a:schemeClr val="lt1">
                    <a:lumMod val="100000"/>
                  </a:schemeClr>
                </a:solidFill>
                <a:latin typeface="+mn-ea"/>
                <a:ea typeface="+mn-ea"/>
              </a:defRPr>
            </a:lvl1pPr>
          </a:lstStyle>
          <a:p>
            <a:pPr lvl="0"/>
            <a:r>
              <a:rPr lang="zh-CN" altLang="en-US" dirty="0"/>
              <a:t>节编号</a:t>
            </a:r>
            <a:endParaRPr lang="zh-CN" alt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3" name="内容占位符 2"/>
          <p:cNvSpPr>
            <a:spLocks noGrp="1"/>
          </p:cNvSpPr>
          <p:nvPr>
            <p:ph sz="half" idx="1"/>
            <p:custDataLst>
              <p:tags r:id="rId2"/>
            </p:custDataLst>
          </p:nvPr>
        </p:nvSpPr>
        <p:spPr>
          <a:xfrm>
            <a:off x="695960" y="1301750"/>
            <a:ext cx="5323840" cy="487585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custDataLst>
              <p:tags r:id="rId3"/>
            </p:custDataLst>
          </p:nvPr>
        </p:nvSpPr>
        <p:spPr>
          <a:xfrm>
            <a:off x="6172200" y="1301750"/>
            <a:ext cx="5323840" cy="487585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
        <p:nvSpPr>
          <p:cNvPr id="8" name="标题 1"/>
          <p:cNvSpPr>
            <a:spLocks noGrp="1"/>
          </p:cNvSpPr>
          <p:nvPr>
            <p:ph type="title"/>
            <p:custDataLst>
              <p:tags r:id="rId7"/>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3" name="文本占位符 2"/>
          <p:cNvSpPr>
            <a:spLocks noGrp="1"/>
          </p:cNvSpPr>
          <p:nvPr>
            <p:ph type="body" idx="1"/>
            <p:custDataLst>
              <p:tags r:id="rId2"/>
            </p:custDataLst>
          </p:nvPr>
        </p:nvSpPr>
        <p:spPr>
          <a:xfrm>
            <a:off x="695960" y="1301750"/>
            <a:ext cx="5323840" cy="411303"/>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custDataLst>
              <p:tags r:id="rId3"/>
            </p:custDataLst>
          </p:nvPr>
        </p:nvSpPr>
        <p:spPr>
          <a:xfrm>
            <a:off x="695960" y="1875099"/>
            <a:ext cx="5323840" cy="4300276"/>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custDataLst>
              <p:tags r:id="rId4"/>
            </p:custDataLst>
          </p:nvPr>
        </p:nvSpPr>
        <p:spPr>
          <a:xfrm>
            <a:off x="6172200" y="1301750"/>
            <a:ext cx="5323840" cy="411303"/>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custDataLst>
              <p:tags r:id="rId5"/>
            </p:custDataLst>
          </p:nvPr>
        </p:nvSpPr>
        <p:spPr>
          <a:xfrm>
            <a:off x="6172200" y="1875099"/>
            <a:ext cx="5323840" cy="4300276"/>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fld>
            <a:endParaRPr lang="zh-CN" altLang="en-US"/>
          </a:p>
        </p:txBody>
      </p:sp>
      <p:sp>
        <p:nvSpPr>
          <p:cNvPr id="10" name="标题 1"/>
          <p:cNvSpPr>
            <a:spLocks noGrp="1"/>
          </p:cNvSpPr>
          <p:nvPr>
            <p:ph type="title"/>
            <p:custDataLst>
              <p:tags r:id="rId9"/>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6" name="标题 1"/>
          <p:cNvSpPr>
            <a:spLocks noGrp="1"/>
          </p:cNvSpPr>
          <p:nvPr>
            <p:ph type="title"/>
            <p:custDataLst>
              <p:tags r:id="rId5"/>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hasCustomPrompt="1"/>
            <p:custDataLst>
              <p:tags r:id="rId2"/>
            </p:custDataLst>
          </p:nvPr>
        </p:nvSpPr>
        <p:spPr>
          <a:xfrm>
            <a:off x="1990800" y="3848400"/>
            <a:ext cx="7768800" cy="766800"/>
          </a:xfrm>
        </p:spPr>
        <p:txBody>
          <a:bodyPr lIns="90000" tIns="46800" rIns="90000" bIns="46800" anchor="b" anchorCtr="0">
            <a:normAutofit/>
          </a:bodyPr>
          <a:lstStyle>
            <a:lvl1pPr>
              <a:defRPr sz="4400"/>
            </a:lvl1pPr>
          </a:lstStyle>
          <a:p>
            <a:r>
              <a:rPr lang="zh-CN" altLang="en-US" dirty="0"/>
              <a:t>单击此处编辑标题</a:t>
            </a:r>
            <a:endParaRPr lang="zh-CN" altLang="en-US" dirty="0"/>
          </a:p>
        </p:txBody>
      </p:sp>
      <p:sp>
        <p:nvSpPr>
          <p:cNvPr id="3" name="文本占位符 2"/>
          <p:cNvSpPr>
            <a:spLocks noGrp="1"/>
          </p:cNvSpPr>
          <p:nvPr>
            <p:ph type="body" idx="1" hasCustomPrompt="1"/>
            <p:custDataLst>
              <p:tags r:id="rId3"/>
            </p:custDataLst>
          </p:nvPr>
        </p:nvSpPr>
        <p:spPr>
          <a:xfrm>
            <a:off x="1990800" y="4615200"/>
            <a:ext cx="7768800" cy="867600"/>
          </a:xfrm>
        </p:spPr>
        <p:txBody>
          <a:bodyPr lIns="90000" tIns="46800" rIns="90000" bIns="46800">
            <a:normAutofit/>
          </a:bodyPr>
          <a:lstStyle>
            <a:lvl1pPr marL="0" indent="0">
              <a:buNone/>
              <a:defRPr sz="1800">
                <a:solidFill>
                  <a:schemeClr val="tx1">
                    <a:lumMod val="65000"/>
                    <a:lumOff val="35000"/>
                  </a:schemeClr>
                </a:solidFill>
              </a:defRPr>
            </a:lvl1pPr>
            <a:lvl2pPr marL="457200" indent="0">
              <a:buNone/>
              <a:defRPr sz="1600">
                <a:solidFill>
                  <a:schemeClr val="tx1">
                    <a:tint val="75000"/>
                  </a:schemeClr>
                </a:solidFill>
              </a:defRPr>
            </a:lvl2pPr>
            <a:lvl3pPr marL="914400" indent="0">
              <a:buNone/>
              <a:defRPr sz="16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单击此处编辑文本</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仅内容">
    <p:spTree>
      <p:nvGrpSpPr>
        <p:cNvPr id="1" name=""/>
        <p:cNvGrpSpPr/>
        <p:nvPr/>
      </p:nvGrpSpPr>
      <p:grpSpPr>
        <a:xfrm>
          <a:off x="0" y="0"/>
          <a:ext cx="0" cy="0"/>
          <a:chOff x="0" y="0"/>
          <a:chExt cx="0" cy="0"/>
        </a:xfrm>
      </p:grpSpPr>
      <p:sp>
        <p:nvSpPr>
          <p:cNvPr id="3" name="内容占位符 2"/>
          <p:cNvSpPr>
            <a:spLocks noGrp="1"/>
          </p:cNvSpPr>
          <p:nvPr>
            <p:ph idx="1"/>
            <p:custDataLst>
              <p:tags r:id="rId2"/>
            </p:custDataLst>
          </p:nvPr>
        </p:nvSpPr>
        <p:spPr>
          <a:xfrm>
            <a:off x="695960" y="360045"/>
            <a:ext cx="10801985" cy="581787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标题和副标题">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6" name="Text Placeholder 5"/>
          <p:cNvSpPr>
            <a:spLocks noGrp="1"/>
          </p:cNvSpPr>
          <p:nvPr>
            <p:ph type="body" idx="13" hasCustomPrompt="1"/>
            <p:custDataLst>
              <p:tags r:id="rId5"/>
            </p:custDataLst>
          </p:nvPr>
        </p:nvSpPr>
        <p:spPr>
          <a:xfrm>
            <a:off x="695960" y="1301750"/>
            <a:ext cx="10799088" cy="405553"/>
          </a:xfrm>
        </p:spPr>
        <p:txBody>
          <a:bodyPr/>
          <a:lstStyle>
            <a:lvl5pPr>
              <a:buNone/>
              <a:defRPr/>
            </a:lvl5pPr>
          </a:lstStyle>
          <a:p>
            <a:pPr lvl="0"/>
            <a:r>
              <a:rPr lang="zh-CN" altLang="en-US"/>
              <a:t>单击此处编辑副标题</a:t>
            </a:r>
            <a:endParaRPr lang="zh-CN" altLang="en-US"/>
          </a:p>
        </p:txBody>
      </p:sp>
      <p:sp>
        <p:nvSpPr>
          <p:cNvPr id="7" name="标题 1"/>
          <p:cNvSpPr>
            <a:spLocks noGrp="1"/>
          </p:cNvSpPr>
          <p:nvPr>
            <p:ph type="title"/>
            <p:custDataLst>
              <p:tags r:id="rId6"/>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pic>
        <p:nvPicPr>
          <p:cNvPr id="7" name="图片 6"/>
          <p:cNvPicPr>
            <a:picLocks noChangeAspect="1"/>
          </p:cNvPicPr>
          <p:nvPr>
            <p:custDataLst>
              <p:tags r:id="rId2"/>
            </p:custDataLst>
          </p:nvPr>
        </p:nvPicPr>
        <p:blipFill>
          <a:blip r:embed="rId3"/>
          <a:stretch>
            <a:fillRect/>
          </a:stretch>
        </p:blipFill>
        <p:spPr>
          <a:xfrm>
            <a:off x="0" y="0"/>
            <a:ext cx="12192000" cy="6858000"/>
          </a:xfrm>
          <a:prstGeom prst="rect">
            <a:avLst/>
          </a:prstGeom>
        </p:spPr>
      </p:pic>
      <p:pic>
        <p:nvPicPr>
          <p:cNvPr id="11" name="图片 8"/>
          <p:cNvPicPr>
            <a:picLocks noChangeAspect="1"/>
          </p:cNvPicPr>
          <p:nvPr>
            <p:custDataLst>
              <p:tags r:id="rId4"/>
            </p:custDataLst>
          </p:nvPr>
        </p:nvPicPr>
        <p:blipFill>
          <a:blip r:embed="rId5">
            <a:clrChange>
              <a:clrFrom>
                <a:srgbClr val="FFFFFF"/>
              </a:clrFrom>
              <a:clrTo>
                <a:srgbClr val="FFFFFF">
                  <a:alpha val="0"/>
                </a:srgbClr>
              </a:clrTo>
            </a:clrChange>
          </a:blip>
          <a:stretch>
            <a:fillRect/>
          </a:stretch>
        </p:blipFill>
        <p:spPr>
          <a:xfrm>
            <a:off x="0" y="2633473"/>
            <a:ext cx="12192000" cy="4224527"/>
          </a:xfrm>
          <a:prstGeom prst="rect">
            <a:avLst/>
          </a:prstGeom>
        </p:spPr>
      </p:pic>
      <p:sp>
        <p:nvSpPr>
          <p:cNvPr id="9" name="署名占位符 10"/>
          <p:cNvSpPr>
            <a:spLocks noGrp="1"/>
          </p:cNvSpPr>
          <p:nvPr>
            <p:ph type="body" sz="quarter" idx="17" hasCustomPrompt="1"/>
            <p:custDataLst>
              <p:tags r:id="rId6"/>
            </p:custDataLst>
          </p:nvPr>
        </p:nvSpPr>
        <p:spPr>
          <a:xfrm>
            <a:off x="4644390" y="3588385"/>
            <a:ext cx="2903220" cy="596900"/>
          </a:xfrm>
          <a:prstGeom prst="roundRect">
            <a:avLst>
              <a:gd name="adj" fmla="val 50000"/>
            </a:avLst>
          </a:prstGeom>
          <a:gradFill>
            <a:gsLst>
              <a:gs pos="0">
                <a:schemeClr val="accent2">
                  <a:lumMod val="70000"/>
                  <a:lumOff val="30000"/>
                </a:schemeClr>
              </a:gs>
              <a:gs pos="100000">
                <a:schemeClr val="accent2"/>
              </a:gs>
            </a:gsLst>
            <a:lin ang="5400000" scaled="0"/>
          </a:gradFill>
          <a:ln w="12700">
            <a:gradFill>
              <a:gsLst>
                <a:gs pos="0">
                  <a:schemeClr val="accent2">
                    <a:lumMod val="20000"/>
                    <a:lumOff val="80000"/>
                  </a:schemeClr>
                </a:gs>
                <a:gs pos="100000">
                  <a:schemeClr val="accent2">
                    <a:lumMod val="0"/>
                    <a:lumOff val="100000"/>
                  </a:schemeClr>
                </a:gs>
              </a:gsLst>
              <a:lin ang="6000000" scaled="1"/>
            </a:gradFill>
          </a:ln>
        </p:spPr>
        <p:style>
          <a:lnRef idx="2">
            <a:schemeClr val="accent1">
              <a:shade val="15000"/>
            </a:schemeClr>
          </a:lnRef>
          <a:fillRef idx="1">
            <a:schemeClr val="accent1"/>
          </a:fillRef>
          <a:effectRef idx="0">
            <a:schemeClr val="accent1"/>
          </a:effectRef>
          <a:fontRef idx="minor">
            <a:schemeClr val="lt1"/>
          </a:fontRef>
        </p:style>
        <p:txBody>
          <a:bodyPr vertOverflow="overflow" horzOverflow="overflow" vert="horz" wrap="square" lIns="71755" tIns="18000" rIns="71755" bIns="18000" numCol="1" spcCol="0" rtlCol="0" fromWordArt="0" anchor="ctr" anchorCtr="0" forceAA="0" compatLnSpc="1">
            <a:normAutofit/>
          </a:bodyPr>
          <a:lstStyle>
            <a:defPPr>
              <a:defRPr lang="zh-CN"/>
            </a:defPPr>
            <a:lvl1pPr marL="0" marR="0" algn="ctr" defTabSz="914400" rtl="0" eaLnBrk="1" fontAlgn="auto" latinLnBrk="0" hangingPunct="1">
              <a:lnSpc>
                <a:spcPct val="100000"/>
              </a:lnSpc>
              <a:buClrTx/>
              <a:buSzTx/>
              <a:buFontTx/>
              <a:buNone/>
              <a:defRPr kumimoji="0" lang="zh-CN" altLang="en-US" sz="1800" b="1" i="0" u="none" strike="noStrike" kern="1200" cap="none" spc="0" normalizeH="0" baseline="0" noProof="1" dirty="0">
                <a:solidFill>
                  <a:schemeClr val="accent2">
                    <a:lumMod val="50000"/>
                  </a:schemeClr>
                </a:solidFill>
                <a:latin typeface="+mn-ea"/>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r>
              <a:rPr>
                <a:sym typeface="+mn-ea"/>
              </a:rPr>
              <a:t>署名</a:t>
            </a:r>
            <a:endParaRPr>
              <a:sym typeface="+mn-ea"/>
            </a:endParaRPr>
          </a:p>
        </p:txBody>
      </p:sp>
      <p:sp>
        <p:nvSpPr>
          <p:cNvPr id="6" name="标题 6"/>
          <p:cNvSpPr txBox="1">
            <a:spLocks noGrp="1"/>
          </p:cNvSpPr>
          <p:nvPr>
            <p:ph type="ctrTitle" hasCustomPrompt="1"/>
            <p:custDataLst>
              <p:tags r:id="rId7"/>
            </p:custDataLst>
          </p:nvPr>
        </p:nvSpPr>
        <p:spPr>
          <a:xfrm>
            <a:off x="972503" y="464185"/>
            <a:ext cx="10246995" cy="2731135"/>
          </a:xfrm>
          <a:noFill/>
        </p:spPr>
        <p:txBody>
          <a:bodyPr wrap="square" rtlCol="0" anchor="b" anchorCtr="0">
            <a:normAutofit/>
          </a:bodyPr>
          <a:lstStyle>
            <a:defPPr>
              <a:defRPr lang="zh-CN"/>
            </a:defPPr>
            <a:lvl1pPr marL="0" marR="0" algn="ctr" defTabSz="914400" rtl="0" eaLnBrk="1" fontAlgn="auto" latinLnBrk="0" hangingPunct="1">
              <a:lnSpc>
                <a:spcPct val="100000"/>
              </a:lnSpc>
              <a:buClrTx/>
              <a:buSzTx/>
              <a:buFontTx/>
              <a:buNone/>
              <a:defRPr kumimoji="0" lang="zh-CN" altLang="en-US" sz="8800" b="1" i="0" u="none" strike="noStrike" kern="1200" cap="none" spc="0" normalizeH="0" baseline="0" noProof="1" dirty="0">
                <a:solidFill>
                  <a:schemeClr val="accent1"/>
                </a:solidFill>
                <a:effectLst/>
                <a:uFill>
                  <a:solidFill>
                    <a:schemeClr val="accent1"/>
                  </a:solidFill>
                </a:uFill>
                <a:latin typeface="+mj-lt"/>
                <a:ea typeface="+mj-ea"/>
                <a:cs typeface="+mj-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dirty="0">
                <a:sym typeface="+mn-ea"/>
              </a:rPr>
              <a:t>编辑标题</a:t>
            </a:r>
            <a:endParaRPr dirty="0">
              <a:sym typeface="+mn-ea"/>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showMasterSp="0">
  <p:cSld name="标题幻灯片">
    <p:spTree>
      <p:nvGrpSpPr>
        <p:cNvPr id="1" name=""/>
        <p:cNvGrpSpPr/>
        <p:nvPr/>
      </p:nvGrpSpPr>
      <p:grpSpPr>
        <a:xfrm>
          <a:off x="0" y="0"/>
          <a:ext cx="0" cy="0"/>
          <a:chOff x="0" y="0"/>
          <a:chExt cx="0" cy="0"/>
        </a:xfrm>
      </p:grpSpPr>
      <p:pic>
        <p:nvPicPr>
          <p:cNvPr id="7" name="图片 2" descr="背景图案&#10;&#10;描述已自动生成"/>
          <p:cNvPicPr preferRelativeResize="0"/>
          <p:nvPr userDrawn="1">
            <p:custDataLst>
              <p:tags r:id="rId2"/>
            </p:custDataLst>
          </p:nvPr>
        </p:nvPicPr>
        <p:blipFill rotWithShape="1">
          <a:blip r:embed="rId3" cstate="print">
            <a:extLst>
              <a:ext uri="{28A0092B-C50C-407E-A947-70E740481C1C}">
                <a14:useLocalDpi xmlns:a14="http://schemas.microsoft.com/office/drawing/2010/main" val="0"/>
              </a:ext>
            </a:extLst>
          </a:blip>
          <a:srcRect t="6969" b="6969"/>
          <a:stretch>
            <a:fillRect/>
          </a:stretch>
        </p:blipFill>
        <p:spPr>
          <a:xfrm>
            <a:off x="1270" y="0"/>
            <a:ext cx="12189460" cy="6858000"/>
          </a:xfrm>
          <a:prstGeom prst="rect">
            <a:avLst/>
          </a:prstGeom>
        </p:spPr>
      </p:pic>
      <p:pic>
        <p:nvPicPr>
          <p:cNvPr id="8" name="图片 6" descr="图标&#10;&#10;描述已自动生成"/>
          <p:cNvPicPr>
            <a:picLocks noChangeAspect="1"/>
          </p:cNvPicPr>
          <p:nvPr userDrawn="1">
            <p:custDataLst>
              <p:tags r:id="rId4"/>
            </p:custDataLst>
          </p:nvPr>
        </p:nvPicPr>
        <p:blipFill rotWithShape="1">
          <a:blip r:embed="rId5">
            <a:extLst>
              <a:ext uri="{28A0092B-C50C-407E-A947-70E740481C1C}">
                <a14:useLocalDpi xmlns:a14="http://schemas.microsoft.com/office/drawing/2010/main" val="0"/>
              </a:ext>
            </a:extLst>
          </a:blip>
          <a:srcRect r="28738"/>
          <a:stretch>
            <a:fillRect/>
          </a:stretch>
        </p:blipFill>
        <p:spPr>
          <a:xfrm>
            <a:off x="7132066" y="1545146"/>
            <a:ext cx="5046638" cy="5007081"/>
          </a:xfrm>
          <a:prstGeom prst="rect">
            <a:avLst/>
          </a:prstGeom>
        </p:spPr>
      </p:pic>
      <p:sp>
        <p:nvSpPr>
          <p:cNvPr id="40" name="矩形 39"/>
          <p:cNvSpPr/>
          <p:nvPr userDrawn="1">
            <p:custDataLst>
              <p:tags r:id="rId6"/>
            </p:custDataLst>
          </p:nvPr>
        </p:nvSpPr>
        <p:spPr>
          <a:xfrm>
            <a:off x="1200" y="0"/>
            <a:ext cx="12189600" cy="6858000"/>
          </a:xfrm>
          <a:prstGeom prst="rect">
            <a:avLst/>
          </a:prstGeom>
          <a:gradFill>
            <a:gsLst>
              <a:gs pos="0">
                <a:schemeClr val="bg2">
                  <a:alpha val="80000"/>
                </a:schemeClr>
              </a:gs>
              <a:gs pos="100000">
                <a:schemeClr val="bg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2" name="图片 41"/>
          <p:cNvPicPr preferRelativeResize="0"/>
          <p:nvPr userDrawn="1">
            <p:custDataLst>
              <p:tags r:id="rId7"/>
            </p:custDataLst>
          </p:nvPr>
        </p:nvPicPr>
        <p:blipFill>
          <a:blip r:embed="rId8" cstate="print">
            <a:extLst>
              <a:ext uri="{28A0092B-C50C-407E-A947-70E740481C1C}">
                <a14:useLocalDpi xmlns:a14="http://schemas.microsoft.com/office/drawing/2010/main" val="0"/>
              </a:ext>
            </a:extLst>
          </a:blip>
          <a:stretch>
            <a:fillRect/>
          </a:stretch>
        </p:blipFill>
        <p:spPr>
          <a:xfrm>
            <a:off x="1200" y="5859496"/>
            <a:ext cx="12189600" cy="998504"/>
          </a:xfrm>
          <a:prstGeom prst="rect">
            <a:avLst/>
          </a:prstGeom>
        </p:spPr>
      </p:pic>
      <p:sp>
        <p:nvSpPr>
          <p:cNvPr id="2" name="标题 1"/>
          <p:cNvSpPr>
            <a:spLocks noGrp="1"/>
          </p:cNvSpPr>
          <p:nvPr>
            <p:ph type="ctrTitle"/>
            <p:custDataLst>
              <p:tags r:id="rId9"/>
            </p:custDataLst>
          </p:nvPr>
        </p:nvSpPr>
        <p:spPr>
          <a:xfrm>
            <a:off x="1007745" y="2092325"/>
            <a:ext cx="6523355" cy="2152015"/>
          </a:xfrm>
        </p:spPr>
        <p:txBody>
          <a:bodyPr wrap="square" lIns="0" tIns="0" rIns="0" bIns="0" anchor="t" anchorCtr="0">
            <a:normAutofit/>
          </a:bodyPr>
          <a:lstStyle>
            <a:lvl1pPr algn="l">
              <a:lnSpc>
                <a:spcPct val="100000"/>
              </a:lnSpc>
              <a:defRPr sz="6000"/>
            </a:lvl1pPr>
          </a:lstStyle>
          <a:p>
            <a:r>
              <a:rPr lang="zh-CN" altLang="en-US" dirty="0"/>
              <a:t>单击此处编辑母版标题样式</a:t>
            </a:r>
            <a:endParaRPr lang="zh-CN" altLang="en-US" dirty="0"/>
          </a:p>
        </p:txBody>
      </p:sp>
      <p:sp>
        <p:nvSpPr>
          <p:cNvPr id="3" name="日期"/>
          <p:cNvSpPr>
            <a:spLocks noGrp="1"/>
          </p:cNvSpPr>
          <p:nvPr>
            <p:ph type="subTitle" idx="1" hasCustomPrompt="1"/>
            <p:custDataLst>
              <p:tags r:id="rId10"/>
            </p:custDataLst>
          </p:nvPr>
        </p:nvSpPr>
        <p:spPr>
          <a:xfrm>
            <a:off x="1007745" y="1192530"/>
            <a:ext cx="6523355" cy="687070"/>
          </a:xfrm>
        </p:spPr>
        <p:txBody>
          <a:bodyPr wrap="square" lIns="0" tIns="0" rIns="0" bIns="0" anchor="b">
            <a:normAutofit/>
          </a:bodyPr>
          <a:lstStyle>
            <a:lvl1pPr marL="0" indent="0" algn="l">
              <a:lnSpc>
                <a:spcPct val="100000"/>
              </a:lnSpc>
              <a:buNone/>
              <a:defRPr sz="3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日期时间</a:t>
            </a:r>
            <a:endParaRPr lang="en-US" altLang="zh-CN" dirty="0"/>
          </a:p>
        </p:txBody>
      </p:sp>
      <p:sp>
        <p:nvSpPr>
          <p:cNvPr id="19" name="署名占位符 10"/>
          <p:cNvSpPr>
            <a:spLocks noGrp="1"/>
          </p:cNvSpPr>
          <p:nvPr>
            <p:ph type="body" sz="quarter" idx="17" hasCustomPrompt="1"/>
            <p:custDataLst>
              <p:tags r:id="rId11"/>
            </p:custDataLst>
          </p:nvPr>
        </p:nvSpPr>
        <p:spPr>
          <a:xfrm>
            <a:off x="1007470" y="4457381"/>
            <a:ext cx="2670175" cy="574359"/>
          </a:xfrm>
          <a:prstGeom prst="roundRect">
            <a:avLst>
              <a:gd name="adj" fmla="val 50000"/>
            </a:avLst>
          </a:prstGeom>
          <a:solidFill>
            <a:schemeClr val="accent1"/>
          </a:solidFill>
        </p:spPr>
        <p:txBody>
          <a:bodyPr wrap="square" anchor="ctr" anchorCtr="0">
            <a:normAutofit/>
          </a:bodyPr>
          <a:lstStyle>
            <a:lvl1pPr marL="0" indent="0" algn="ctr">
              <a:lnSpc>
                <a:spcPct val="100000"/>
              </a:lnSpc>
              <a:buNone/>
              <a:defRPr sz="1600" b="1">
                <a:solidFill>
                  <a:srgbClr val="FFFFFF"/>
                </a:solidFill>
              </a:defRPr>
            </a:lvl1pPr>
          </a:lstStyle>
          <a:p>
            <a:pPr lvl="0"/>
            <a:r>
              <a:rPr lang="zh-CN" altLang="en-US" dirty="0"/>
              <a:t>署名</a:t>
            </a:r>
            <a:endParaRPr lang="zh-CN" altLang="en-US"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6" name="灯片编号占位符 5"/>
          <p:cNvSpPr>
            <a:spLocks noGrp="1"/>
          </p:cNvSpPr>
          <p:nvPr>
            <p:ph type="sldNum" sz="quarter" idx="4"/>
            <p:custDataLst>
              <p:tags r:id="rId2"/>
            </p:custDataLst>
          </p:nvPr>
        </p:nvSpPr>
        <p:spPr>
          <a:xfrm>
            <a:off x="8753983" y="6356350"/>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fld>
            <a:endParaRPr lang="zh-CN" altLang="en-US"/>
          </a:p>
        </p:txBody>
      </p:sp>
      <p:sp>
        <p:nvSpPr>
          <p:cNvPr id="5" name="页脚占位符 4"/>
          <p:cNvSpPr>
            <a:spLocks noGrp="1"/>
          </p:cNvSpPr>
          <p:nvPr>
            <p:ph type="ftr" sz="quarter" idx="3"/>
            <p:custDataLst>
              <p:tags r:id="rId3"/>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4" name="日期占位符 3"/>
          <p:cNvSpPr>
            <a:spLocks noGrp="1"/>
          </p:cNvSpPr>
          <p:nvPr>
            <p:ph type="dt" sz="half" idx="2"/>
            <p:custDataLst>
              <p:tags r:id="rId4"/>
            </p:custDataLst>
          </p:nvPr>
        </p:nvSpPr>
        <p:spPr>
          <a:xfrm>
            <a:off x="695960" y="6356350"/>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fld>
            <a:endParaRPr lang="zh-CN" altLang="en-US"/>
          </a:p>
        </p:txBody>
      </p:sp>
      <p:sp>
        <p:nvSpPr>
          <p:cNvPr id="3" name="文本占位符 2"/>
          <p:cNvSpPr>
            <a:spLocks noGrp="1"/>
          </p:cNvSpPr>
          <p:nvPr>
            <p:ph type="body" idx="1"/>
            <p:custDataLst>
              <p:tags r:id="rId5"/>
            </p:custDataLst>
          </p:nvPr>
        </p:nvSpPr>
        <p:spPr>
          <a:xfrm>
            <a:off x="695960" y="1301749"/>
            <a:ext cx="10800000" cy="4873625"/>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2" name="标题占位符 1"/>
          <p:cNvSpPr>
            <a:spLocks noGrp="1"/>
          </p:cNvSpPr>
          <p:nvPr>
            <p:ph type="title"/>
            <p:custDataLst>
              <p:tags r:id="rId6"/>
            </p:custDataLst>
          </p:nvPr>
        </p:nvSpPr>
        <p:spPr>
          <a:xfrm>
            <a:off x="695960" y="360000"/>
            <a:ext cx="10800000" cy="720000"/>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showMasterSp="0">
  <p:cSld name="目录">
    <p:spTree>
      <p:nvGrpSpPr>
        <p:cNvPr id="1" name=""/>
        <p:cNvGrpSpPr/>
        <p:nvPr/>
      </p:nvGrpSpPr>
      <p:grpSpPr>
        <a:xfrm>
          <a:off x="0" y="0"/>
          <a:ext cx="0" cy="0"/>
          <a:chOff x="0" y="0"/>
          <a:chExt cx="0" cy="0"/>
        </a:xfrm>
      </p:grpSpPr>
      <p:pic>
        <p:nvPicPr>
          <p:cNvPr id="5" name="图片 2" descr="背景图案&#10;&#10;描述已自动生成"/>
          <p:cNvPicPr>
            <a:picLocks noChangeAspect="1"/>
          </p:cNvPicPr>
          <p:nvPr userDrawn="1">
            <p:custDataLst>
              <p:tags r:id="rId2"/>
            </p:custDataLst>
          </p:nvPr>
        </p:nvPicPr>
        <p:blipFill rotWithShape="1">
          <a:blip r:embed="rId3" cstate="print">
            <a:extLst>
              <a:ext uri="{28A0092B-C50C-407E-A947-70E740481C1C}">
                <a14:useLocalDpi xmlns:a14="http://schemas.microsoft.com/office/drawing/2010/main" val="0"/>
              </a:ext>
            </a:extLst>
          </a:blip>
          <a:srcRect l="21429" t="43411" r="21428" b="7410"/>
          <a:stretch>
            <a:fillRect/>
          </a:stretch>
        </p:blipFill>
        <p:spPr>
          <a:xfrm>
            <a:off x="0" y="0"/>
            <a:ext cx="12192000" cy="6858000"/>
          </a:xfrm>
          <a:prstGeom prst="rect">
            <a:avLst/>
          </a:prstGeom>
        </p:spPr>
      </p:pic>
      <p:sp>
        <p:nvSpPr>
          <p:cNvPr id="40" name="矩形 39"/>
          <p:cNvSpPr/>
          <p:nvPr userDrawn="1">
            <p:custDataLst>
              <p:tags r:id="rId4"/>
            </p:custDataLst>
          </p:nvPr>
        </p:nvSpPr>
        <p:spPr>
          <a:xfrm>
            <a:off x="0" y="0"/>
            <a:ext cx="12192000" cy="6858000"/>
          </a:xfrm>
          <a:prstGeom prst="rect">
            <a:avLst/>
          </a:prstGeom>
          <a:gradFill>
            <a:gsLst>
              <a:gs pos="0">
                <a:schemeClr val="bg2">
                  <a:alpha val="80000"/>
                </a:schemeClr>
              </a:gs>
              <a:gs pos="100000">
                <a:schemeClr val="bg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 name="图片 1"/>
          <p:cNvPicPr>
            <a:picLocks noChangeAspect="1"/>
          </p:cNvPicPr>
          <p:nvPr userDrawn="1">
            <p:custDataLst>
              <p:tags r:id="rId5"/>
            </p:custDataLst>
          </p:nvPr>
        </p:nvPicPr>
        <p:blipFill>
          <a:blip r:embed="rId6">
            <a:extLst>
              <a:ext uri="{BEBA8EAE-BF5A-486C-A8C5-ECC9F3942E4B}">
                <a14:imgProps xmlns:a14="http://schemas.microsoft.com/office/drawing/2010/main">
                  <a14:imgLayer r:embed="rId7">
                    <a14:imgEffect>
                      <a14:artisticBlur/>
                    </a14:imgEffect>
                  </a14:imgLayer>
                </a14:imgProps>
              </a:ext>
              <a:ext uri="{28A0092B-C50C-407E-A947-70E740481C1C}">
                <a14:useLocalDpi xmlns:a14="http://schemas.microsoft.com/office/drawing/2010/main" val="0"/>
              </a:ext>
            </a:extLst>
          </a:blip>
          <a:stretch>
            <a:fillRect/>
          </a:stretch>
        </p:blipFill>
        <p:spPr>
          <a:xfrm flipV="1">
            <a:off x="0" y="1551838"/>
            <a:ext cx="12192000" cy="5306162"/>
          </a:xfrm>
          <a:prstGeom prst="rect">
            <a:avLst/>
          </a:prstGeom>
        </p:spPr>
      </p:pic>
      <p:sp>
        <p:nvSpPr>
          <p:cNvPr id="10" name="标题 1"/>
          <p:cNvSpPr>
            <a:spLocks noGrp="1"/>
          </p:cNvSpPr>
          <p:nvPr>
            <p:ph type="title" hasCustomPrompt="1"/>
            <p:custDataLst>
              <p:tags r:id="rId8"/>
            </p:custDataLst>
          </p:nvPr>
        </p:nvSpPr>
        <p:spPr>
          <a:xfrm>
            <a:off x="5132070" y="622935"/>
            <a:ext cx="1978025" cy="890905"/>
          </a:xfrm>
        </p:spPr>
        <p:txBody>
          <a:bodyPr wrap="square" anchor="b">
            <a:normAutofit/>
          </a:bodyPr>
          <a:lstStyle>
            <a:lvl1pPr algn="ctr">
              <a:defRPr kumimoji="0" lang="zh-CN" altLang="en-US" sz="5000" b="0" i="0" u="none" strike="noStrike" kern="1200" cap="none" spc="0" normalizeH="0" baseline="0" noProof="1" dirty="0">
                <a:gradFill>
                  <a:gsLst>
                    <a:gs pos="0">
                      <a:schemeClr val="accent1"/>
                    </a:gs>
                    <a:gs pos="88000">
                      <a:schemeClr val="accent2"/>
                    </a:gs>
                  </a:gsLst>
                  <a:lin ang="5400000" scaled="0"/>
                </a:gradFill>
                <a:effectLst>
                  <a:outerShdw blurRad="50800" dist="38100" dir="2700000" algn="tl" rotWithShape="0">
                    <a:schemeClr val="accent1">
                      <a:alpha val="40000"/>
                    </a:schemeClr>
                  </a:outerShdw>
                </a:effectLst>
                <a:latin typeface="+mj-lt"/>
                <a:ea typeface="+mj-ea"/>
                <a:cs typeface="+mn-cs"/>
              </a:defRPr>
            </a:lvl1pPr>
          </a:lstStyle>
          <a:p>
            <a:r>
              <a:rPr lang="zh-CN" altLang="en-US" dirty="0"/>
              <a:t>标题</a:t>
            </a:r>
            <a:endParaRPr lang="zh-CN" altLang="en-US" dirty="0"/>
          </a:p>
        </p:txBody>
      </p:sp>
      <p:sp>
        <p:nvSpPr>
          <p:cNvPr id="9" name="灯片编号占位符 5"/>
          <p:cNvSpPr>
            <a:spLocks noGrp="1"/>
          </p:cNvSpPr>
          <p:nvPr>
            <p:ph type="sldNum" sz="quarter" idx="12"/>
            <p:custDataLst>
              <p:tags r:id="rId9"/>
            </p:custDataLst>
          </p:nvPr>
        </p:nvSpPr>
        <p:spPr/>
        <p:txBody>
          <a:bodyPr wrap="square">
            <a:normAutofit/>
          </a:bodyPr>
          <a:lstStyle/>
          <a:p>
            <a:fld id="{BE5F26B5-172A-4DC2-B0B7-181CFC56B87C}" type="slidenum">
              <a:rPr lang="zh-CN" altLang="en-US" smtClean="0"/>
            </a:fld>
            <a:endParaRPr lang="zh-CN" altLang="en-US"/>
          </a:p>
        </p:txBody>
      </p:sp>
      <p:sp>
        <p:nvSpPr>
          <p:cNvPr id="8" name="页脚占位符 4"/>
          <p:cNvSpPr>
            <a:spLocks noGrp="1"/>
          </p:cNvSpPr>
          <p:nvPr>
            <p:ph type="ftr" sz="quarter" idx="11"/>
            <p:custDataLst>
              <p:tags r:id="rId10"/>
            </p:custDataLst>
          </p:nvPr>
        </p:nvSpPr>
        <p:spPr/>
        <p:txBody>
          <a:bodyPr/>
          <a:lstStyle/>
          <a:p>
            <a:endParaRPr lang="zh-CN" altLang="en-US"/>
          </a:p>
        </p:txBody>
      </p:sp>
      <p:sp>
        <p:nvSpPr>
          <p:cNvPr id="7" name="日期占位符 3"/>
          <p:cNvSpPr>
            <a:spLocks noGrp="1"/>
          </p:cNvSpPr>
          <p:nvPr>
            <p:ph type="dt" sz="half" idx="10"/>
            <p:custDataLst>
              <p:tags r:id="rId11"/>
            </p:custDataLst>
          </p:nvPr>
        </p:nvSpPr>
        <p:spPr/>
        <p:txBody>
          <a:bodyPr wrap="square">
            <a:normAutofit/>
          </a:bodyPr>
          <a:lstStyle/>
          <a:p>
            <a:fld id="{5592522B-0F24-4480-B9DD-A9474A6880D6}" type="datetimeFigureOut">
              <a:rPr lang="zh-CN" altLang="en-US" smtClean="0"/>
            </a:fld>
            <a:endParaRPr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showMasterSp="0">
  <p:cSld name="节标题">
    <p:spTree>
      <p:nvGrpSpPr>
        <p:cNvPr id="1" name=""/>
        <p:cNvGrpSpPr/>
        <p:nvPr/>
      </p:nvGrpSpPr>
      <p:grpSpPr>
        <a:xfrm>
          <a:off x="0" y="0"/>
          <a:ext cx="0" cy="0"/>
          <a:chOff x="0" y="0"/>
          <a:chExt cx="0" cy="0"/>
        </a:xfrm>
      </p:grpSpPr>
      <p:pic>
        <p:nvPicPr>
          <p:cNvPr id="7" name="图片 2" descr="背景图案&#10;&#10;描述已自动生成"/>
          <p:cNvPicPr>
            <a:picLocks noChangeAspect="1"/>
          </p:cNvPicPr>
          <p:nvPr userDrawn="1">
            <p:custDataLst>
              <p:tags r:id="rId2"/>
            </p:custDataLst>
          </p:nvPr>
        </p:nvPicPr>
        <p:blipFill rotWithShape="1">
          <a:blip r:embed="rId3" cstate="print">
            <a:extLst>
              <a:ext uri="{28A0092B-C50C-407E-A947-70E740481C1C}">
                <a14:useLocalDpi xmlns:a14="http://schemas.microsoft.com/office/drawing/2010/main" val="0"/>
              </a:ext>
            </a:extLst>
          </a:blip>
          <a:srcRect l="21429" t="43411" r="21428" b="7410"/>
          <a:stretch>
            <a:fillRect/>
          </a:stretch>
        </p:blipFill>
        <p:spPr>
          <a:xfrm>
            <a:off x="0" y="0"/>
            <a:ext cx="12192000" cy="6858000"/>
          </a:xfrm>
          <a:prstGeom prst="rect">
            <a:avLst/>
          </a:prstGeom>
        </p:spPr>
      </p:pic>
      <p:sp>
        <p:nvSpPr>
          <p:cNvPr id="40" name="矩形 39"/>
          <p:cNvSpPr/>
          <p:nvPr userDrawn="1">
            <p:custDataLst>
              <p:tags r:id="rId4"/>
            </p:custDataLst>
          </p:nvPr>
        </p:nvSpPr>
        <p:spPr>
          <a:xfrm>
            <a:off x="0" y="0"/>
            <a:ext cx="12192000" cy="6858000"/>
          </a:xfrm>
          <a:prstGeom prst="rect">
            <a:avLst/>
          </a:prstGeom>
          <a:gradFill>
            <a:gsLst>
              <a:gs pos="0">
                <a:schemeClr val="bg2">
                  <a:alpha val="80000"/>
                </a:schemeClr>
              </a:gs>
              <a:gs pos="100000">
                <a:schemeClr val="bg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7" name="图片 46" descr="图片包含 游戏机, 食物, 玻璃&#10;&#10;描述已自动生成"/>
          <p:cNvPicPr>
            <a:picLocks noChangeAspect="1"/>
          </p:cNvPicPr>
          <p:nvPr userDrawn="1">
            <p:custDataLst>
              <p:tags r:id="rId5"/>
            </p:custDataLst>
          </p:nvPr>
        </p:nvPicPr>
        <p:blipFill>
          <a:blip r:embed="rId6" cstate="print">
            <a:extLst>
              <a:ext uri="{28A0092B-C50C-407E-A947-70E740481C1C}">
                <a14:useLocalDpi xmlns:a14="http://schemas.microsoft.com/office/drawing/2010/main" val="0"/>
              </a:ext>
            </a:extLst>
          </a:blip>
          <a:stretch>
            <a:fillRect/>
          </a:stretch>
        </p:blipFill>
        <p:spPr>
          <a:xfrm>
            <a:off x="0" y="4139042"/>
            <a:ext cx="12192000" cy="2718958"/>
          </a:xfrm>
          <a:prstGeom prst="rect">
            <a:avLst/>
          </a:prstGeom>
        </p:spPr>
      </p:pic>
      <p:sp>
        <p:nvSpPr>
          <p:cNvPr id="55" name="星形: 五角 54"/>
          <p:cNvSpPr/>
          <p:nvPr userDrawn="1">
            <p:custDataLst>
              <p:tags r:id="rId7"/>
            </p:custDataLst>
          </p:nvPr>
        </p:nvSpPr>
        <p:spPr>
          <a:xfrm flipH="1">
            <a:off x="1824355" y="2785110"/>
            <a:ext cx="285750" cy="285750"/>
          </a:xfrm>
          <a:prstGeom prst="star5">
            <a:avLst/>
          </a:prstGeom>
          <a:gradFill>
            <a:gsLst>
              <a:gs pos="0">
                <a:schemeClr val="accent1">
                  <a:alpha val="50000"/>
                </a:schemeClr>
              </a:gs>
              <a:gs pos="88000">
                <a:schemeClr val="accent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6" name="星形: 五角 55"/>
          <p:cNvSpPr/>
          <p:nvPr userDrawn="1">
            <p:custDataLst>
              <p:tags r:id="rId8"/>
            </p:custDataLst>
          </p:nvPr>
        </p:nvSpPr>
        <p:spPr>
          <a:xfrm flipH="1">
            <a:off x="1329690" y="3129915"/>
            <a:ext cx="634365" cy="634365"/>
          </a:xfrm>
          <a:prstGeom prst="star5">
            <a:avLst/>
          </a:prstGeom>
          <a:gradFill>
            <a:gsLst>
              <a:gs pos="0">
                <a:schemeClr val="accent1"/>
              </a:gs>
              <a:gs pos="88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7" name="星形: 五角 56"/>
          <p:cNvSpPr/>
          <p:nvPr userDrawn="1">
            <p:custDataLst>
              <p:tags r:id="rId9"/>
            </p:custDataLst>
          </p:nvPr>
        </p:nvSpPr>
        <p:spPr>
          <a:xfrm flipH="1">
            <a:off x="1824355" y="3823335"/>
            <a:ext cx="285750" cy="285750"/>
          </a:xfrm>
          <a:prstGeom prst="star5">
            <a:avLst/>
          </a:prstGeom>
          <a:gradFill>
            <a:gsLst>
              <a:gs pos="0">
                <a:schemeClr val="accent1">
                  <a:alpha val="50000"/>
                </a:schemeClr>
              </a:gs>
              <a:gs pos="88000">
                <a:schemeClr val="accent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54" name="直接连接符 53"/>
          <p:cNvCxnSpPr/>
          <p:nvPr userDrawn="1">
            <p:custDataLst>
              <p:tags r:id="rId10"/>
            </p:custDataLst>
          </p:nvPr>
        </p:nvCxnSpPr>
        <p:spPr>
          <a:xfrm flipH="1">
            <a:off x="0" y="3447415"/>
            <a:ext cx="1103630" cy="0"/>
          </a:xfrm>
          <a:prstGeom prst="line">
            <a:avLst/>
          </a:prstGeom>
          <a:ln w="1905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63" name="星形: 五角 62"/>
          <p:cNvSpPr/>
          <p:nvPr userDrawn="1">
            <p:custDataLst>
              <p:tags r:id="rId11"/>
            </p:custDataLst>
          </p:nvPr>
        </p:nvSpPr>
        <p:spPr>
          <a:xfrm>
            <a:off x="10114280" y="2785110"/>
            <a:ext cx="285750" cy="285750"/>
          </a:xfrm>
          <a:prstGeom prst="star5">
            <a:avLst/>
          </a:prstGeom>
          <a:gradFill>
            <a:gsLst>
              <a:gs pos="0">
                <a:schemeClr val="accent1">
                  <a:alpha val="50000"/>
                </a:schemeClr>
              </a:gs>
              <a:gs pos="88000">
                <a:schemeClr val="accent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4" name="星形: 五角 63"/>
          <p:cNvSpPr/>
          <p:nvPr userDrawn="1">
            <p:custDataLst>
              <p:tags r:id="rId12"/>
            </p:custDataLst>
          </p:nvPr>
        </p:nvSpPr>
        <p:spPr>
          <a:xfrm>
            <a:off x="10260330" y="3129915"/>
            <a:ext cx="634365" cy="634365"/>
          </a:xfrm>
          <a:prstGeom prst="star5">
            <a:avLst/>
          </a:prstGeom>
          <a:gradFill>
            <a:gsLst>
              <a:gs pos="0">
                <a:schemeClr val="accent1"/>
              </a:gs>
              <a:gs pos="88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5" name="星形: 五角 64"/>
          <p:cNvSpPr/>
          <p:nvPr userDrawn="1">
            <p:custDataLst>
              <p:tags r:id="rId13"/>
            </p:custDataLst>
          </p:nvPr>
        </p:nvSpPr>
        <p:spPr>
          <a:xfrm>
            <a:off x="10114280" y="3823335"/>
            <a:ext cx="285750" cy="285750"/>
          </a:xfrm>
          <a:prstGeom prst="star5">
            <a:avLst/>
          </a:prstGeom>
          <a:gradFill>
            <a:gsLst>
              <a:gs pos="0">
                <a:schemeClr val="accent1">
                  <a:alpha val="50000"/>
                </a:schemeClr>
              </a:gs>
              <a:gs pos="88000">
                <a:schemeClr val="accent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62" name="直接连接符 61"/>
          <p:cNvCxnSpPr/>
          <p:nvPr userDrawn="1">
            <p:custDataLst>
              <p:tags r:id="rId14"/>
            </p:custDataLst>
          </p:nvPr>
        </p:nvCxnSpPr>
        <p:spPr>
          <a:xfrm>
            <a:off x="11095990" y="3447415"/>
            <a:ext cx="1096010" cy="0"/>
          </a:xfrm>
          <a:prstGeom prst="line">
            <a:avLst/>
          </a:prstGeom>
          <a:ln w="1905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pic>
        <p:nvPicPr>
          <p:cNvPr id="9" name="图片 6" descr="卡通人物&#10;&#10;中度可信度描述已自动生成"/>
          <p:cNvPicPr>
            <a:picLocks noChangeAspect="1"/>
          </p:cNvPicPr>
          <p:nvPr userDrawn="1">
            <p:custDataLst>
              <p:tags r:id="rId15"/>
            </p:custDataLst>
          </p:nvPr>
        </p:nvPicPr>
        <p:blipFill>
          <a:blip r:embed="rId16" cstate="print">
            <a:extLst>
              <a:ext uri="{28A0092B-C50C-407E-A947-70E740481C1C}">
                <a14:useLocalDpi xmlns:a14="http://schemas.microsoft.com/office/drawing/2010/main" val="0"/>
              </a:ext>
            </a:extLst>
          </a:blip>
          <a:stretch>
            <a:fillRect/>
          </a:stretch>
        </p:blipFill>
        <p:spPr>
          <a:xfrm>
            <a:off x="9869022" y="572521"/>
            <a:ext cx="1262206" cy="823178"/>
          </a:xfrm>
          <a:prstGeom prst="rect">
            <a:avLst/>
          </a:prstGeom>
        </p:spPr>
      </p:pic>
      <p:sp>
        <p:nvSpPr>
          <p:cNvPr id="3" name="标题 2"/>
          <p:cNvSpPr>
            <a:spLocks noGrp="1"/>
          </p:cNvSpPr>
          <p:nvPr>
            <p:ph type="title" hasCustomPrompt="1"/>
            <p:custDataLst>
              <p:tags r:id="rId17"/>
            </p:custDataLst>
          </p:nvPr>
        </p:nvSpPr>
        <p:spPr>
          <a:xfrm>
            <a:off x="2767330" y="2967990"/>
            <a:ext cx="6658610" cy="1016000"/>
          </a:xfrm>
        </p:spPr>
        <p:txBody>
          <a:bodyPr lIns="90000" tIns="46800" rIns="90000" bIns="46800" anchor="b" anchorCtr="0">
            <a:normAutofit/>
          </a:bodyPr>
          <a:lstStyle>
            <a:lvl1pPr algn="ctr">
              <a:defRPr sz="5400" b="1">
                <a:gradFill>
                  <a:gsLst>
                    <a:gs pos="0">
                      <a:schemeClr val="accent1"/>
                    </a:gs>
                    <a:gs pos="100000">
                      <a:schemeClr val="accent2"/>
                    </a:gs>
                  </a:gsLst>
                  <a:lin ang="5400000" scaled="0"/>
                </a:gradFill>
              </a:defRPr>
            </a:lvl1pPr>
          </a:lstStyle>
          <a:p>
            <a:r>
              <a:rPr lang="zh-CN" altLang="en-US" dirty="0"/>
              <a:t>单击编辑母版标题</a:t>
            </a:r>
            <a:endParaRPr lang="zh-CN" altLang="en-US" dirty="0"/>
          </a:p>
        </p:txBody>
      </p:sp>
      <p:sp>
        <p:nvSpPr>
          <p:cNvPr id="4" name="文本占位符 3"/>
          <p:cNvSpPr>
            <a:spLocks noGrp="1"/>
          </p:cNvSpPr>
          <p:nvPr>
            <p:ph type="body" idx="13" hasCustomPrompt="1"/>
            <p:custDataLst>
              <p:tags r:id="rId18"/>
            </p:custDataLst>
          </p:nvPr>
        </p:nvSpPr>
        <p:spPr>
          <a:xfrm>
            <a:off x="2777490" y="1941830"/>
            <a:ext cx="6651625" cy="1031875"/>
          </a:xfrm>
        </p:spPr>
        <p:txBody>
          <a:bodyPr wrap="none" anchor="b" anchorCtr="0">
            <a:normAutofit/>
          </a:bodyPr>
          <a:lstStyle>
            <a:lvl1pPr marL="0" indent="0" algn="ctr">
              <a:buNone/>
              <a:defRPr sz="9600" b="1">
                <a:ln>
                  <a:solidFill>
                    <a:schemeClr val="accent2"/>
                  </a:solidFill>
                </a:ln>
                <a:solidFill>
                  <a:schemeClr val="accent1">
                    <a:alpha val="23000"/>
                  </a:schemeClr>
                </a:solidFill>
              </a:defRPr>
            </a:lvl1pPr>
          </a:lstStyle>
          <a:p>
            <a:pPr lvl="0"/>
            <a:r>
              <a:rPr lang="zh-CN" altLang="en-US"/>
              <a:t>节编号</a:t>
            </a:r>
            <a:endParaRPr lang="zh-CN" altLang="en-US"/>
          </a:p>
        </p:txBody>
      </p:sp>
      <p:sp>
        <p:nvSpPr>
          <p:cNvPr id="5" name="副标题 4"/>
          <p:cNvSpPr>
            <a:spLocks noGrp="1"/>
          </p:cNvSpPr>
          <p:nvPr>
            <p:ph type="subTitle" idx="1" hasCustomPrompt="1"/>
            <p:custDataLst>
              <p:tags r:id="rId19"/>
            </p:custDataLst>
          </p:nvPr>
        </p:nvSpPr>
        <p:spPr>
          <a:xfrm>
            <a:off x="2767330" y="4083050"/>
            <a:ext cx="6658610" cy="452755"/>
          </a:xfrm>
        </p:spPr>
        <p:txBody>
          <a:bodyPr wrap="square">
            <a:normAutofit/>
          </a:bodyPr>
          <a:lstStyle>
            <a:lvl1pPr marL="0" indent="0" algn="ctr">
              <a:lnSpc>
                <a:spcPct val="100000"/>
              </a:lnSpc>
              <a:buNone/>
              <a:defRPr sz="2000">
                <a:solidFill>
                  <a:schemeClr val="tx1">
                    <a:lumMod val="85000"/>
                    <a:lumOff val="1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3" name="内容占位符 2"/>
          <p:cNvSpPr>
            <a:spLocks noGrp="1"/>
          </p:cNvSpPr>
          <p:nvPr>
            <p:ph sz="half" idx="1"/>
            <p:custDataLst>
              <p:tags r:id="rId2"/>
            </p:custDataLst>
          </p:nvPr>
        </p:nvSpPr>
        <p:spPr>
          <a:xfrm>
            <a:off x="695960" y="1301750"/>
            <a:ext cx="5323840" cy="487585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custDataLst>
              <p:tags r:id="rId3"/>
            </p:custDataLst>
          </p:nvPr>
        </p:nvSpPr>
        <p:spPr>
          <a:xfrm>
            <a:off x="6172200" y="1301750"/>
            <a:ext cx="5323840" cy="487585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
        <p:nvSpPr>
          <p:cNvPr id="8" name="标题 1"/>
          <p:cNvSpPr>
            <a:spLocks noGrp="1"/>
          </p:cNvSpPr>
          <p:nvPr>
            <p:ph type="title"/>
            <p:custDataLst>
              <p:tags r:id="rId7"/>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3" name="文本占位符 2"/>
          <p:cNvSpPr>
            <a:spLocks noGrp="1"/>
          </p:cNvSpPr>
          <p:nvPr>
            <p:ph type="body" idx="1"/>
            <p:custDataLst>
              <p:tags r:id="rId2"/>
            </p:custDataLst>
          </p:nvPr>
        </p:nvSpPr>
        <p:spPr>
          <a:xfrm>
            <a:off x="695960" y="1301750"/>
            <a:ext cx="5323840" cy="411303"/>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custDataLst>
              <p:tags r:id="rId3"/>
            </p:custDataLst>
          </p:nvPr>
        </p:nvSpPr>
        <p:spPr>
          <a:xfrm>
            <a:off x="695960" y="1875099"/>
            <a:ext cx="5323840" cy="4300276"/>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custDataLst>
              <p:tags r:id="rId4"/>
            </p:custDataLst>
          </p:nvPr>
        </p:nvSpPr>
        <p:spPr>
          <a:xfrm>
            <a:off x="6172200" y="1301750"/>
            <a:ext cx="5323840" cy="411303"/>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custDataLst>
              <p:tags r:id="rId5"/>
            </p:custDataLst>
          </p:nvPr>
        </p:nvSpPr>
        <p:spPr>
          <a:xfrm>
            <a:off x="6172200" y="1875099"/>
            <a:ext cx="5323840" cy="4300276"/>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fld>
            <a:endParaRPr lang="zh-CN" altLang="en-US"/>
          </a:p>
        </p:txBody>
      </p:sp>
      <p:sp>
        <p:nvSpPr>
          <p:cNvPr id="10" name="标题 1"/>
          <p:cNvSpPr>
            <a:spLocks noGrp="1"/>
          </p:cNvSpPr>
          <p:nvPr>
            <p:ph type="title"/>
            <p:custDataLst>
              <p:tags r:id="rId9"/>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内容占位符 2"/>
          <p:cNvSpPr>
            <a:spLocks noGrp="1"/>
          </p:cNvSpPr>
          <p:nvPr>
            <p:ph sz="half" idx="1"/>
            <p:custDataLst>
              <p:tags r:id="rId3"/>
            </p:custDataLst>
          </p:nvPr>
        </p:nvSpPr>
        <p:spPr>
          <a:xfrm>
            <a:off x="608400" y="1501200"/>
            <a:ext cx="5176800" cy="4748400"/>
          </a:xfrm>
        </p:spPr>
        <p:txBody>
          <a:bodyPr vert="horz" lIns="90000" tIns="46800" rIns="90000" bIns="4680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4" name="内容占位符 3"/>
          <p:cNvSpPr>
            <a:spLocks noGrp="1"/>
          </p:cNvSpPr>
          <p:nvPr>
            <p:ph sz="half" idx="2"/>
            <p:custDataLst>
              <p:tags r:id="rId4"/>
            </p:custDataLst>
          </p:nvPr>
        </p:nvSpPr>
        <p:spPr>
          <a:xfrm>
            <a:off x="6411600" y="1501200"/>
            <a:ext cx="5176800" cy="4748400"/>
          </a:xfrm>
        </p:spPr>
        <p:txBody>
          <a:bodyPr lIns="90000" tIns="46800" rIns="90000" bIns="4680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5" name="日期占位符 4"/>
          <p:cNvSpPr>
            <a:spLocks noGrp="1"/>
          </p:cNvSpPr>
          <p:nvPr>
            <p:ph type="dt" sz="half" idx="10"/>
            <p:custDataLst>
              <p:tags r:id="rId5"/>
            </p:custDataLst>
          </p:nvPr>
        </p:nvSpPr>
        <p:spPr/>
        <p:txBody>
          <a:bodyPr/>
          <a:lstStyle/>
          <a:p>
            <a:fld id="{760FBDFE-C587-4B4C-A407-44438C67B59E}"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6" name="标题 1"/>
          <p:cNvSpPr>
            <a:spLocks noGrp="1"/>
          </p:cNvSpPr>
          <p:nvPr>
            <p:ph type="title"/>
            <p:custDataLst>
              <p:tags r:id="rId5"/>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仅内容">
    <p:spTree>
      <p:nvGrpSpPr>
        <p:cNvPr id="1" name=""/>
        <p:cNvGrpSpPr/>
        <p:nvPr/>
      </p:nvGrpSpPr>
      <p:grpSpPr>
        <a:xfrm>
          <a:off x="0" y="0"/>
          <a:ext cx="0" cy="0"/>
          <a:chOff x="0" y="0"/>
          <a:chExt cx="0" cy="0"/>
        </a:xfrm>
      </p:grpSpPr>
      <p:sp>
        <p:nvSpPr>
          <p:cNvPr id="3" name="内容占位符 2"/>
          <p:cNvSpPr>
            <a:spLocks noGrp="1"/>
          </p:cNvSpPr>
          <p:nvPr>
            <p:ph idx="1"/>
            <p:custDataLst>
              <p:tags r:id="rId2"/>
            </p:custDataLst>
          </p:nvPr>
        </p:nvSpPr>
        <p:spPr>
          <a:xfrm>
            <a:off x="695960" y="360045"/>
            <a:ext cx="10801985" cy="5817870"/>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标题和副标题">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
        <p:nvSpPr>
          <p:cNvPr id="6" name="Text Placeholder 5"/>
          <p:cNvSpPr>
            <a:spLocks noGrp="1"/>
          </p:cNvSpPr>
          <p:nvPr>
            <p:ph type="body" idx="13" hasCustomPrompt="1"/>
            <p:custDataLst>
              <p:tags r:id="rId5"/>
            </p:custDataLst>
          </p:nvPr>
        </p:nvSpPr>
        <p:spPr>
          <a:xfrm>
            <a:off x="695960" y="1301750"/>
            <a:ext cx="10799088" cy="405553"/>
          </a:xfrm>
        </p:spPr>
        <p:txBody>
          <a:bodyPr/>
          <a:lstStyle>
            <a:lvl5pPr>
              <a:buNone/>
              <a:defRPr/>
            </a:lvl5pPr>
          </a:lstStyle>
          <a:p>
            <a:pPr lvl="0"/>
            <a:r>
              <a:rPr lang="zh-CN" altLang="en-US"/>
              <a:t>单击此处编辑副标题</a:t>
            </a:r>
            <a:endParaRPr lang="zh-CN" altLang="en-US"/>
          </a:p>
        </p:txBody>
      </p:sp>
      <p:sp>
        <p:nvSpPr>
          <p:cNvPr id="7" name="标题 1"/>
          <p:cNvSpPr>
            <a:spLocks noGrp="1"/>
          </p:cNvSpPr>
          <p:nvPr>
            <p:ph type="title"/>
            <p:custDataLst>
              <p:tags r:id="rId6"/>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pic>
        <p:nvPicPr>
          <p:cNvPr id="2" name="图片 2" descr="背景图案&#10;&#10;描述已自动生成"/>
          <p:cNvPicPr>
            <a:picLocks noChangeAspect="1"/>
          </p:cNvPicPr>
          <p:nvPr userDrawn="1">
            <p:custDataLst>
              <p:tags r:id="rId2"/>
            </p:custDataLst>
          </p:nvPr>
        </p:nvPicPr>
        <p:blipFill rotWithShape="1">
          <a:blip r:embed="rId3" cstate="print">
            <a:extLst>
              <a:ext uri="{28A0092B-C50C-407E-A947-70E740481C1C}">
                <a14:useLocalDpi xmlns:a14="http://schemas.microsoft.com/office/drawing/2010/main" val="0"/>
              </a:ext>
            </a:extLst>
          </a:blip>
          <a:srcRect t="6969" b="6969"/>
          <a:stretch>
            <a:fillRect/>
          </a:stretch>
        </p:blipFill>
        <p:spPr>
          <a:xfrm>
            <a:off x="0" y="0"/>
            <a:ext cx="12192000" cy="6858000"/>
          </a:xfrm>
          <a:prstGeom prst="rect">
            <a:avLst/>
          </a:prstGeom>
        </p:spPr>
      </p:pic>
      <p:pic>
        <p:nvPicPr>
          <p:cNvPr id="3" name="图片 6" descr="图标&#10;&#10;描述已自动生成"/>
          <p:cNvPicPr>
            <a:picLocks noChangeAspect="1"/>
          </p:cNvPicPr>
          <p:nvPr userDrawn="1">
            <p:custDataLst>
              <p:tags r:id="rId4"/>
            </p:custDataLst>
          </p:nvPr>
        </p:nvPicPr>
        <p:blipFill rotWithShape="1">
          <a:blip r:embed="rId5">
            <a:extLst>
              <a:ext uri="{28A0092B-C50C-407E-A947-70E740481C1C}">
                <a14:useLocalDpi xmlns:a14="http://schemas.microsoft.com/office/drawing/2010/main" val="0"/>
              </a:ext>
            </a:extLst>
          </a:blip>
          <a:srcRect r="28738"/>
          <a:stretch>
            <a:fillRect/>
          </a:stretch>
        </p:blipFill>
        <p:spPr>
          <a:xfrm>
            <a:off x="7132066" y="1545146"/>
            <a:ext cx="5046638" cy="5007081"/>
          </a:xfrm>
          <a:prstGeom prst="rect">
            <a:avLst/>
          </a:prstGeom>
        </p:spPr>
      </p:pic>
      <p:sp>
        <p:nvSpPr>
          <p:cNvPr id="14" name="矩形 13"/>
          <p:cNvSpPr/>
          <p:nvPr userDrawn="1">
            <p:custDataLst>
              <p:tags r:id="rId6"/>
            </p:custDataLst>
          </p:nvPr>
        </p:nvSpPr>
        <p:spPr>
          <a:xfrm>
            <a:off x="0" y="0"/>
            <a:ext cx="12192000" cy="6858000"/>
          </a:xfrm>
          <a:prstGeom prst="rect">
            <a:avLst/>
          </a:prstGeom>
          <a:gradFill>
            <a:gsLst>
              <a:gs pos="0">
                <a:schemeClr val="bg2">
                  <a:alpha val="80000"/>
                </a:schemeClr>
              </a:gs>
              <a:gs pos="100000">
                <a:schemeClr val="bg2">
                  <a:alpha val="5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p:cNvPicPr>
            <a:picLocks noChangeAspect="1"/>
          </p:cNvPicPr>
          <p:nvPr userDrawn="1">
            <p:custDataLst>
              <p:tags r:id="rId7"/>
            </p:custDataLst>
          </p:nvPr>
        </p:nvPicPr>
        <p:blipFill>
          <a:blip r:embed="rId8" cstate="print">
            <a:extLst>
              <a:ext uri="{28A0092B-C50C-407E-A947-70E740481C1C}">
                <a14:useLocalDpi xmlns:a14="http://schemas.microsoft.com/office/drawing/2010/main" val="0"/>
              </a:ext>
            </a:extLst>
          </a:blip>
          <a:stretch>
            <a:fillRect/>
          </a:stretch>
        </p:blipFill>
        <p:spPr>
          <a:xfrm>
            <a:off x="0" y="5859496"/>
            <a:ext cx="12192000" cy="998504"/>
          </a:xfrm>
          <a:prstGeom prst="rect">
            <a:avLst/>
          </a:prstGeom>
        </p:spPr>
      </p:pic>
      <p:sp>
        <p:nvSpPr>
          <p:cNvPr id="12" name="标题 11"/>
          <p:cNvSpPr>
            <a:spLocks noGrp="1"/>
          </p:cNvSpPr>
          <p:nvPr>
            <p:ph type="ctrTitle" hasCustomPrompt="1"/>
            <p:custDataLst>
              <p:tags r:id="rId9"/>
            </p:custDataLst>
          </p:nvPr>
        </p:nvSpPr>
        <p:spPr>
          <a:xfrm>
            <a:off x="1007745" y="2208530"/>
            <a:ext cx="6523355" cy="1920240"/>
          </a:xfrm>
        </p:spPr>
        <p:txBody>
          <a:bodyPr wrap="square" lIns="0" tIns="0" rIns="0" bIns="0" anchor="ctr" anchorCtr="0">
            <a:normAutofit/>
          </a:bodyPr>
          <a:lstStyle>
            <a:lvl1pPr algn="l">
              <a:lnSpc>
                <a:spcPct val="100000"/>
              </a:lnSpc>
              <a:defRPr sz="8000"/>
            </a:lvl1pPr>
          </a:lstStyle>
          <a:p>
            <a:r>
              <a:rPr lang="zh-CN" altLang="en-US" dirty="0"/>
              <a:t>编辑标题</a:t>
            </a:r>
            <a:endParaRPr lang="zh-CN" altLang="en-US" dirty="0"/>
          </a:p>
        </p:txBody>
      </p:sp>
      <p:sp>
        <p:nvSpPr>
          <p:cNvPr id="13" name="日期"/>
          <p:cNvSpPr>
            <a:spLocks noGrp="1"/>
          </p:cNvSpPr>
          <p:nvPr>
            <p:ph type="subTitle" idx="1" hasCustomPrompt="1"/>
            <p:custDataLst>
              <p:tags r:id="rId10"/>
            </p:custDataLst>
          </p:nvPr>
        </p:nvSpPr>
        <p:spPr>
          <a:xfrm>
            <a:off x="1007745" y="1388745"/>
            <a:ext cx="6523355" cy="687070"/>
          </a:xfrm>
        </p:spPr>
        <p:txBody>
          <a:bodyPr wrap="square" lIns="0" tIns="0" rIns="0" bIns="0" anchor="b">
            <a:normAutofit/>
          </a:bodyPr>
          <a:lstStyle>
            <a:lvl1pPr marL="0" indent="0" algn="l">
              <a:lnSpc>
                <a:spcPct val="100000"/>
              </a:lnSpc>
              <a:buNone/>
              <a:defRPr sz="36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日期</a:t>
            </a:r>
            <a:endParaRPr lang="zh-CN" altLang="en-US" dirty="0"/>
          </a:p>
        </p:txBody>
      </p:sp>
      <p:sp>
        <p:nvSpPr>
          <p:cNvPr id="19" name="署名占位符 10"/>
          <p:cNvSpPr>
            <a:spLocks noGrp="1"/>
          </p:cNvSpPr>
          <p:nvPr>
            <p:ph type="body" sz="quarter" idx="17" hasCustomPrompt="1"/>
            <p:custDataLst>
              <p:tags r:id="rId11"/>
            </p:custDataLst>
          </p:nvPr>
        </p:nvSpPr>
        <p:spPr>
          <a:xfrm>
            <a:off x="1007470" y="4261801"/>
            <a:ext cx="2670175" cy="574359"/>
          </a:xfrm>
          <a:prstGeom prst="roundRect">
            <a:avLst>
              <a:gd name="adj" fmla="val 50000"/>
            </a:avLst>
          </a:prstGeom>
          <a:solidFill>
            <a:schemeClr val="accent1"/>
          </a:solidFill>
        </p:spPr>
        <p:txBody>
          <a:bodyPr wrap="square" anchor="ctr" anchorCtr="0">
            <a:normAutofit/>
          </a:bodyPr>
          <a:lstStyle>
            <a:lvl1pPr marL="0" indent="0" algn="ctr">
              <a:lnSpc>
                <a:spcPct val="100000"/>
              </a:lnSpc>
              <a:buNone/>
              <a:defRPr sz="1600" b="1">
                <a:solidFill>
                  <a:srgbClr val="FFFFFF"/>
                </a:solidFill>
              </a:defRPr>
            </a:lvl1pPr>
          </a:lstStyle>
          <a:p>
            <a:pPr lvl="0"/>
            <a:r>
              <a:rPr lang="zh-CN" altLang="en-US" dirty="0"/>
              <a:t>署名</a:t>
            </a:r>
            <a:endParaRPr lang="zh-CN" altLang="en-US" dirty="0"/>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showMasterSp="0" userDrawn="1">
  <p:cSld name="标题幻灯片">
    <p:spTree>
      <p:nvGrpSpPr>
        <p:cNvPr id="1" name=""/>
        <p:cNvGrpSpPr/>
        <p:nvPr/>
      </p:nvGrpSpPr>
      <p:grpSpPr>
        <a:xfrm>
          <a:off x="0" y="0"/>
          <a:ext cx="0" cy="0"/>
          <a:chOff x="0" y="0"/>
          <a:chExt cx="0" cy="0"/>
        </a:xfrm>
      </p:grpSpPr>
      <p:sp>
        <p:nvSpPr>
          <p:cNvPr id="7" name="矩形 6"/>
          <p:cNvSpPr/>
          <p:nvPr userDrawn="1">
            <p:custDataLst>
              <p:tags r:id="rId2"/>
            </p:custDataLst>
          </p:nvPr>
        </p:nvSpPr>
        <p:spPr>
          <a:xfrm>
            <a:off x="0" y="0"/>
            <a:ext cx="12192000" cy="6858000"/>
          </a:xfrm>
          <a:prstGeom prst="rect">
            <a:avLst/>
          </a:prstGeom>
          <a:gradFill>
            <a:gsLst>
              <a:gs pos="52000">
                <a:schemeClr val="bg2"/>
              </a:gs>
              <a:gs pos="100000">
                <a:schemeClr val="bg2">
                  <a:lumMod val="90000"/>
                </a:schemeClr>
              </a:gs>
            </a:gsLst>
            <a:lin ang="27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8" name="图片 17"/>
          <p:cNvPicPr>
            <a:picLocks noChangeAspect="1"/>
          </p:cNvPicPr>
          <p:nvPr userDrawn="1">
            <p:custDataLst>
              <p:tags r:id="rId3"/>
            </p:custDataLst>
          </p:nvPr>
        </p:nvPicPr>
        <p:blipFill>
          <a:blip r:embed="rId4">
            <a:alphaModFix amt="80000"/>
          </a:blip>
          <a:stretch>
            <a:fillRect/>
          </a:stretch>
        </p:blipFill>
        <p:spPr>
          <a:xfrm>
            <a:off x="0" y="0"/>
            <a:ext cx="12192000" cy="3480816"/>
          </a:xfrm>
          <a:prstGeom prst="rect">
            <a:avLst/>
          </a:prstGeom>
        </p:spPr>
      </p:pic>
      <p:pic>
        <p:nvPicPr>
          <p:cNvPr id="13" name="图片 12"/>
          <p:cNvPicPr>
            <a:picLocks noChangeAspect="1"/>
          </p:cNvPicPr>
          <p:nvPr userDrawn="1">
            <p:custDataLst>
              <p:tags r:id="rId5"/>
            </p:custDataLst>
          </p:nvPr>
        </p:nvPicPr>
        <p:blipFill>
          <a:blip r:embed="rId6"/>
          <a:stretch>
            <a:fillRect/>
          </a:stretch>
        </p:blipFill>
        <p:spPr>
          <a:xfrm rot="19302651">
            <a:off x="7729076" y="1574667"/>
            <a:ext cx="848646" cy="986854"/>
          </a:xfrm>
          <a:prstGeom prst="rect">
            <a:avLst/>
          </a:prstGeom>
        </p:spPr>
      </p:pic>
      <p:sp>
        <p:nvSpPr>
          <p:cNvPr id="9" name="椭圆 8"/>
          <p:cNvSpPr/>
          <p:nvPr userDrawn="1">
            <p:custDataLst>
              <p:tags r:id="rId7"/>
            </p:custDataLst>
          </p:nvPr>
        </p:nvSpPr>
        <p:spPr>
          <a:xfrm>
            <a:off x="7762308" y="1554409"/>
            <a:ext cx="3543758" cy="3543758"/>
          </a:xfrm>
          <a:prstGeom prst="ellipse">
            <a:avLst/>
          </a:prstGeom>
          <a:gradFill>
            <a:gsLst>
              <a:gs pos="77000">
                <a:schemeClr val="accent3">
                  <a:alpha val="0"/>
                </a:schemeClr>
              </a:gs>
              <a:gs pos="0">
                <a:schemeClr val="accent3">
                  <a:alpha val="20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 name="直接连接符 14"/>
          <p:cNvCxnSpPr/>
          <p:nvPr userDrawn="1">
            <p:custDataLst>
              <p:tags r:id="rId8"/>
            </p:custDataLst>
          </p:nvPr>
        </p:nvCxnSpPr>
        <p:spPr>
          <a:xfrm flipV="1">
            <a:off x="1317625" y="854075"/>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userDrawn="1">
            <p:custDataLst>
              <p:tags r:id="rId9"/>
            </p:custDataLst>
          </p:nvPr>
        </p:nvCxnSpPr>
        <p:spPr>
          <a:xfrm flipV="1">
            <a:off x="1317625" y="803771"/>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userDrawn="1">
            <p:custDataLst>
              <p:tags r:id="rId10"/>
            </p:custDataLst>
          </p:nvPr>
        </p:nvCxnSpPr>
        <p:spPr>
          <a:xfrm flipV="1">
            <a:off x="1317625" y="753467"/>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图片 9"/>
          <p:cNvPicPr>
            <a:picLocks noChangeAspect="1"/>
          </p:cNvPicPr>
          <p:nvPr userDrawn="1">
            <p:custDataLst>
              <p:tags r:id="rId11"/>
            </p:custDataLst>
          </p:nvPr>
        </p:nvPicPr>
        <p:blipFill rotWithShape="1">
          <a:blip r:embed="rId12"/>
          <a:srcRect/>
          <a:stretch>
            <a:fillRect/>
          </a:stretch>
        </p:blipFill>
        <p:spPr>
          <a:xfrm>
            <a:off x="6803443" y="1554409"/>
            <a:ext cx="5388557" cy="5245792"/>
          </a:xfrm>
          <a:prstGeom prst="rect">
            <a:avLst/>
          </a:prstGeom>
        </p:spPr>
      </p:pic>
      <p:pic>
        <p:nvPicPr>
          <p:cNvPr id="8" name="图片 7" descr="图片1"/>
          <p:cNvPicPr>
            <a:picLocks noChangeAspect="1"/>
          </p:cNvPicPr>
          <p:nvPr userDrawn="1">
            <p:custDataLst>
              <p:tags r:id="rId13"/>
            </p:custDataLst>
          </p:nvPr>
        </p:nvPicPr>
        <p:blipFill>
          <a:blip r:embed="rId14"/>
          <a:stretch>
            <a:fillRect/>
          </a:stretch>
        </p:blipFill>
        <p:spPr>
          <a:xfrm>
            <a:off x="0" y="5433060"/>
            <a:ext cx="12192000" cy="1424940"/>
          </a:xfrm>
          <a:prstGeom prst="rect">
            <a:avLst/>
          </a:prstGeom>
        </p:spPr>
      </p:pic>
      <p:sp>
        <p:nvSpPr>
          <p:cNvPr id="4" name="日期占位符 3"/>
          <p:cNvSpPr>
            <a:spLocks noGrp="1"/>
          </p:cNvSpPr>
          <p:nvPr>
            <p:ph type="dt" sz="half" idx="10"/>
            <p:custDataLst>
              <p:tags r:id="rId15"/>
            </p:custDataLst>
          </p:nvPr>
        </p:nvSpPr>
        <p:spPr/>
        <p:txBody>
          <a:bodyPr wrap="square">
            <a:normAutofit/>
          </a:bodyPr>
          <a:lstStyle>
            <a:lvl1pPr>
              <a:defRPr>
                <a:solidFill>
                  <a:srgbClr val="FFFFFF"/>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16"/>
            </p:custDataLst>
          </p:nvPr>
        </p:nvSpPr>
        <p:spPr/>
        <p:txBody>
          <a:bodyPr>
            <a:normAutofit/>
          </a:bodyPr>
          <a:lstStyle>
            <a:lvl1pPr>
              <a:defRPr>
                <a:solidFill>
                  <a:srgbClr val="FFFFFF"/>
                </a:solidFill>
              </a:defRPr>
            </a:lvl1pPr>
          </a:lstStyle>
          <a:p>
            <a:endParaRPr lang="zh-CN" altLang="en-US" dirty="0"/>
          </a:p>
        </p:txBody>
      </p:sp>
      <p:sp>
        <p:nvSpPr>
          <p:cNvPr id="6" name="灯片编号占位符 5"/>
          <p:cNvSpPr>
            <a:spLocks noGrp="1"/>
          </p:cNvSpPr>
          <p:nvPr>
            <p:ph type="sldNum" sz="quarter" idx="12"/>
            <p:custDataLst>
              <p:tags r:id="rId17"/>
            </p:custDataLst>
          </p:nvPr>
        </p:nvSpPr>
        <p:spPr>
          <a:xfrm>
            <a:off x="8610600" y="6356350"/>
            <a:ext cx="2743200" cy="365125"/>
          </a:xfrm>
        </p:spPr>
        <p:txBody>
          <a:bodyPr wrap="square">
            <a:normAutofit/>
          </a:bodyPr>
          <a:lstStyle>
            <a:lvl1pPr>
              <a:defRPr>
                <a:solidFill>
                  <a:srgbClr val="FFFFFF"/>
                </a:solidFill>
              </a:defRPr>
            </a:lvl1pPr>
          </a:lstStyle>
          <a:p>
            <a:fld id="{BE5F26B5-172A-4DC2-B0B7-181CFC56B87C}" type="slidenum">
              <a:rPr lang="zh-CN" altLang="en-US" smtClean="0"/>
            </a:fld>
            <a:endParaRPr lang="zh-CN" altLang="en-US"/>
          </a:p>
        </p:txBody>
      </p:sp>
      <p:sp>
        <p:nvSpPr>
          <p:cNvPr id="2" name="标题 1"/>
          <p:cNvSpPr>
            <a:spLocks noGrp="1"/>
          </p:cNvSpPr>
          <p:nvPr>
            <p:ph type="ctrTitle"/>
            <p:custDataLst>
              <p:tags r:id="rId18"/>
            </p:custDataLst>
          </p:nvPr>
        </p:nvSpPr>
        <p:spPr>
          <a:xfrm>
            <a:off x="1271905" y="1426210"/>
            <a:ext cx="6242685" cy="2030095"/>
          </a:xfrm>
        </p:spPr>
        <p:txBody>
          <a:bodyPr wrap="square" anchor="b">
            <a:normAutofit/>
          </a:bodyPr>
          <a:lstStyle>
            <a:lvl1pPr algn="l">
              <a:lnSpc>
                <a:spcPct val="100000"/>
              </a:lnSpc>
              <a:defRPr sz="6000">
                <a:solidFill>
                  <a:schemeClr val="tx2"/>
                </a:solidFill>
              </a:defRPr>
            </a:lvl1pPr>
          </a:lstStyle>
          <a:p>
            <a:r>
              <a:rPr lang="zh-CN" altLang="en-US" dirty="0"/>
              <a:t>单击此处编辑母版标题样式</a:t>
            </a:r>
            <a:endParaRPr lang="zh-CN" altLang="en-US" dirty="0"/>
          </a:p>
        </p:txBody>
      </p:sp>
      <p:sp>
        <p:nvSpPr>
          <p:cNvPr id="3" name="副标题 2"/>
          <p:cNvSpPr>
            <a:spLocks noGrp="1"/>
          </p:cNvSpPr>
          <p:nvPr>
            <p:ph type="subTitle" idx="1" hasCustomPrompt="1"/>
            <p:custDataLst>
              <p:tags r:id="rId19"/>
            </p:custDataLst>
          </p:nvPr>
        </p:nvSpPr>
        <p:spPr>
          <a:xfrm>
            <a:off x="1271588" y="3600000"/>
            <a:ext cx="5391952" cy="972000"/>
          </a:xfrm>
        </p:spPr>
        <p:txBody>
          <a:bodyPr wrap="square">
            <a:normAutofit/>
          </a:bodyPr>
          <a:lstStyle>
            <a:lvl1pPr marL="0" indent="0" algn="l">
              <a:lnSpc>
                <a:spcPct val="100000"/>
              </a:lnSpc>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24" name="署名占位符 10"/>
          <p:cNvSpPr>
            <a:spLocks noGrp="1"/>
          </p:cNvSpPr>
          <p:nvPr>
            <p:ph type="body" sz="quarter" idx="17" hasCustomPrompt="1"/>
            <p:custDataLst>
              <p:tags r:id="rId20"/>
            </p:custDataLst>
          </p:nvPr>
        </p:nvSpPr>
        <p:spPr>
          <a:xfrm>
            <a:off x="1271588" y="4698000"/>
            <a:ext cx="2880000" cy="504000"/>
          </a:xfrm>
          <a:prstGeom prst="roundRect">
            <a:avLst>
              <a:gd name="adj" fmla="val 50000"/>
            </a:avLst>
          </a:prstGeom>
          <a:gradFill flip="none" rotWithShape="1">
            <a:gsLst>
              <a:gs pos="96330">
                <a:schemeClr val="accent3"/>
              </a:gs>
              <a:gs pos="34000">
                <a:schemeClr val="accent1"/>
              </a:gs>
            </a:gsLst>
            <a:lin ang="13500000" scaled="1"/>
            <a:tileRect/>
          </a:gradFill>
        </p:spPr>
        <p:txBody>
          <a:bodyPr wrap="square" anchor="ctr">
            <a:normAutofit/>
          </a:bodyPr>
          <a:lstStyle>
            <a:lvl1pPr marL="0" indent="0" algn="ctr">
              <a:lnSpc>
                <a:spcPct val="100000"/>
              </a:lnSpc>
              <a:buNone/>
              <a:defRPr sz="1400" b="1">
                <a:solidFill>
                  <a:srgbClr val="FFFFFF"/>
                </a:solidFill>
              </a:defRPr>
            </a:lvl1pPr>
          </a:lstStyle>
          <a:p>
            <a:pPr lvl="0"/>
            <a:r>
              <a:rPr lang="zh-CN" altLang="en-US" dirty="0"/>
              <a:t>署名</a:t>
            </a:r>
            <a:endParaRPr lang="zh-CN" altLang="en-US" dirty="0"/>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内容占位符 2"/>
          <p:cNvSpPr>
            <a:spLocks noGrp="1"/>
          </p:cNvSpPr>
          <p:nvPr>
            <p:ph idx="1"/>
            <p:custDataLst>
              <p:tags r:id="rId3"/>
            </p:custDataLst>
          </p:nvPr>
        </p:nvSpPr>
        <p:spPr/>
        <p:txBody>
          <a:bodyPr wrap="square">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3"/>
          <p:cNvSpPr>
            <a:spLocks noGrp="1"/>
          </p:cNvSpPr>
          <p:nvPr>
            <p:ph type="dt" sz="half" idx="10"/>
            <p:custDataLst>
              <p:tags r:id="rId4"/>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showMasterSp="0" userDrawn="1">
  <p:cSld name="目录">
    <p:spTree>
      <p:nvGrpSpPr>
        <p:cNvPr id="1" name=""/>
        <p:cNvGrpSpPr/>
        <p:nvPr/>
      </p:nvGrpSpPr>
      <p:grpSpPr>
        <a:xfrm>
          <a:off x="0" y="0"/>
          <a:ext cx="0" cy="0"/>
          <a:chOff x="0" y="0"/>
          <a:chExt cx="0" cy="0"/>
        </a:xfrm>
      </p:grpSpPr>
      <p:sp>
        <p:nvSpPr>
          <p:cNvPr id="3" name="矩形 2"/>
          <p:cNvSpPr/>
          <p:nvPr userDrawn="1">
            <p:custDataLst>
              <p:tags r:id="rId2"/>
            </p:custDataLst>
          </p:nvPr>
        </p:nvSpPr>
        <p:spPr>
          <a:xfrm>
            <a:off x="0" y="0"/>
            <a:ext cx="12192000" cy="685800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3"/>
            </p:custDataLst>
          </p:nvPr>
        </p:nvPicPr>
        <p:blipFill rotWithShape="1">
          <a:blip r:embed="rId4">
            <a:alphaModFix amt="20000"/>
          </a:blip>
          <a:srcRect/>
          <a:stretch>
            <a:fillRect/>
          </a:stretch>
        </p:blipFill>
        <p:spPr>
          <a:xfrm>
            <a:off x="0" y="0"/>
            <a:ext cx="12192000" cy="3479799"/>
          </a:xfrm>
          <a:prstGeom prst="rect">
            <a:avLst/>
          </a:prstGeom>
        </p:spPr>
      </p:pic>
      <p:sp>
        <p:nvSpPr>
          <p:cNvPr id="16" name="椭圆 15"/>
          <p:cNvSpPr/>
          <p:nvPr userDrawn="1">
            <p:custDataLst>
              <p:tags r:id="rId5"/>
            </p:custDataLst>
          </p:nvPr>
        </p:nvSpPr>
        <p:spPr>
          <a:xfrm>
            <a:off x="1385258" y="1949392"/>
            <a:ext cx="2643068" cy="2643068"/>
          </a:xfrm>
          <a:prstGeom prst="ellipse">
            <a:avLst/>
          </a:prstGeom>
          <a:gradFill>
            <a:gsLst>
              <a:gs pos="52000">
                <a:schemeClr val="accent3">
                  <a:alpha val="0"/>
                </a:schemeClr>
              </a:gs>
              <a:gs pos="0">
                <a:schemeClr val="accent3">
                  <a:alpha val="20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p:cNvPicPr>
            <a:picLocks noChangeAspect="1"/>
          </p:cNvPicPr>
          <p:nvPr userDrawn="1">
            <p:custDataLst>
              <p:tags r:id="rId6"/>
            </p:custDataLst>
          </p:nvPr>
        </p:nvPicPr>
        <p:blipFill rotWithShape="1">
          <a:blip r:embed="rId7"/>
          <a:srcRect t="21558" b="30014"/>
          <a:stretch>
            <a:fillRect/>
          </a:stretch>
        </p:blipFill>
        <p:spPr>
          <a:xfrm flipH="1">
            <a:off x="1571298" y="1488674"/>
            <a:ext cx="1319116" cy="648386"/>
          </a:xfrm>
          <a:prstGeom prst="rect">
            <a:avLst/>
          </a:prstGeom>
        </p:spPr>
      </p:pic>
      <p:pic>
        <p:nvPicPr>
          <p:cNvPr id="12" name="图片 11" descr="图片4"/>
          <p:cNvPicPr>
            <a:picLocks noChangeAspect="1"/>
          </p:cNvPicPr>
          <p:nvPr userDrawn="1">
            <p:custDataLst>
              <p:tags r:id="rId8"/>
            </p:custDataLst>
          </p:nvPr>
        </p:nvPicPr>
        <p:blipFill>
          <a:blip r:embed="rId9"/>
          <a:stretch>
            <a:fillRect/>
          </a:stretch>
        </p:blipFill>
        <p:spPr>
          <a:xfrm>
            <a:off x="0" y="5767705"/>
            <a:ext cx="12192000" cy="1090295"/>
          </a:xfrm>
          <a:prstGeom prst="rect">
            <a:avLst/>
          </a:prstGeom>
        </p:spPr>
      </p:pic>
      <p:sp>
        <p:nvSpPr>
          <p:cNvPr id="7" name="日期占位符 3"/>
          <p:cNvSpPr>
            <a:spLocks noGrp="1"/>
          </p:cNvSpPr>
          <p:nvPr>
            <p:ph type="dt" sz="half" idx="10"/>
            <p:custDataLst>
              <p:tags r:id="rId10"/>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11"/>
            </p:custDataLst>
          </p:nvPr>
        </p:nvSpPr>
        <p:spPr/>
        <p:txBody>
          <a:bodyPr/>
          <a:lstStyle/>
          <a:p>
            <a:endParaRPr lang="zh-CN" altLang="en-US"/>
          </a:p>
        </p:txBody>
      </p:sp>
      <p:sp>
        <p:nvSpPr>
          <p:cNvPr id="9" name="灯片编号占位符 5"/>
          <p:cNvSpPr>
            <a:spLocks noGrp="1"/>
          </p:cNvSpPr>
          <p:nvPr>
            <p:ph type="sldNum" sz="quarter" idx="12"/>
            <p:custDataLst>
              <p:tags r:id="rId12"/>
            </p:custDataLst>
          </p:nvPr>
        </p:nvSpPr>
        <p:spPr/>
        <p:txBody>
          <a:bodyPr wrap="square">
            <a:normAutofit/>
          </a:bodyPr>
          <a:lstStyle/>
          <a:p>
            <a:fld id="{BE5F26B5-172A-4DC2-B0B7-181CFC56B87C}" type="slidenum">
              <a:rPr lang="zh-CN" altLang="en-US" smtClean="0"/>
            </a:fld>
            <a:endParaRPr lang="zh-CN" altLang="en-US"/>
          </a:p>
        </p:txBody>
      </p:sp>
      <p:sp>
        <p:nvSpPr>
          <p:cNvPr id="2" name="标题 1"/>
          <p:cNvSpPr>
            <a:spLocks noGrp="1"/>
          </p:cNvSpPr>
          <p:nvPr>
            <p:ph type="title" hasCustomPrompt="1"/>
            <p:custDataLst>
              <p:tags r:id="rId13"/>
            </p:custDataLst>
          </p:nvPr>
        </p:nvSpPr>
        <p:spPr>
          <a:xfrm>
            <a:off x="2219960" y="2556510"/>
            <a:ext cx="974090" cy="2182495"/>
          </a:xfrm>
        </p:spPr>
        <p:txBody>
          <a:bodyPr vert="eaVert" wrap="square" anchor="ctr" anchorCtr="0">
            <a:normAutofit/>
          </a:bodyPr>
          <a:lstStyle>
            <a:lvl1pPr algn="ctr">
              <a:defRPr sz="6000">
                <a:solidFill>
                  <a:schemeClr val="tx2"/>
                </a:solidFill>
              </a:defRPr>
            </a:lvl1pPr>
          </a:lstStyle>
          <a:p>
            <a:r>
              <a:rPr lang="zh-CN" altLang="en-US" dirty="0"/>
              <a:t>标题</a:t>
            </a:r>
            <a:endParaRPr lang="zh-CN" alt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showMasterSp="0" userDrawn="1">
  <p:cSld name="节标题">
    <p:spTree>
      <p:nvGrpSpPr>
        <p:cNvPr id="1" name=""/>
        <p:cNvGrpSpPr/>
        <p:nvPr/>
      </p:nvGrpSpPr>
      <p:grpSpPr>
        <a:xfrm>
          <a:off x="0" y="0"/>
          <a:ext cx="0" cy="0"/>
          <a:chOff x="0" y="0"/>
          <a:chExt cx="0" cy="0"/>
        </a:xfrm>
      </p:grpSpPr>
      <p:sp>
        <p:nvSpPr>
          <p:cNvPr id="7" name="矩形 6"/>
          <p:cNvSpPr/>
          <p:nvPr userDrawn="1">
            <p:custDataLst>
              <p:tags r:id="rId2"/>
            </p:custDataLst>
          </p:nvPr>
        </p:nvSpPr>
        <p:spPr>
          <a:xfrm>
            <a:off x="0" y="0"/>
            <a:ext cx="12192000" cy="685800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 name="图片 10"/>
          <p:cNvPicPr>
            <a:picLocks noChangeAspect="1"/>
          </p:cNvPicPr>
          <p:nvPr userDrawn="1">
            <p:custDataLst>
              <p:tags r:id="rId3"/>
            </p:custDataLst>
          </p:nvPr>
        </p:nvPicPr>
        <p:blipFill rotWithShape="1">
          <a:blip r:embed="rId4"/>
          <a:srcRect t="21558" b="30014"/>
          <a:stretch>
            <a:fillRect/>
          </a:stretch>
        </p:blipFill>
        <p:spPr>
          <a:xfrm flipH="1">
            <a:off x="1595810" y="1604477"/>
            <a:ext cx="1960190" cy="963494"/>
          </a:xfrm>
          <a:prstGeom prst="rect">
            <a:avLst/>
          </a:prstGeom>
        </p:spPr>
      </p:pic>
      <p:sp>
        <p:nvSpPr>
          <p:cNvPr id="2" name="标题 1"/>
          <p:cNvSpPr>
            <a:spLocks noGrp="1"/>
          </p:cNvSpPr>
          <p:nvPr>
            <p:ph type="title"/>
            <p:custDataLst>
              <p:tags r:id="rId5"/>
            </p:custDataLst>
          </p:nvPr>
        </p:nvSpPr>
        <p:spPr>
          <a:xfrm>
            <a:off x="1526400" y="2629171"/>
            <a:ext cx="9144000" cy="1152000"/>
          </a:xfrm>
        </p:spPr>
        <p:txBody>
          <a:bodyPr wrap="square" anchor="b">
            <a:normAutofit/>
          </a:bodyPr>
          <a:lstStyle>
            <a:lvl1pPr algn="ctr">
              <a:defRPr sz="5400"/>
            </a:lvl1pPr>
          </a:lstStyle>
          <a:p>
            <a:r>
              <a:rPr lang="zh-CN" altLang="en-US" dirty="0"/>
              <a:t>单击此处编辑母版标题样式</a:t>
            </a:r>
            <a:endParaRPr lang="zh-CN" altLang="en-US" dirty="0"/>
          </a:p>
        </p:txBody>
      </p:sp>
      <p:sp>
        <p:nvSpPr>
          <p:cNvPr id="3" name="文本占位符 2"/>
          <p:cNvSpPr>
            <a:spLocks noGrp="1"/>
          </p:cNvSpPr>
          <p:nvPr>
            <p:ph type="body" idx="1" hasCustomPrompt="1"/>
            <p:custDataLst>
              <p:tags r:id="rId6"/>
            </p:custDataLst>
          </p:nvPr>
        </p:nvSpPr>
        <p:spPr>
          <a:xfrm>
            <a:off x="1526400" y="3889171"/>
            <a:ext cx="9144000" cy="936000"/>
          </a:xfrm>
        </p:spPr>
        <p:txBody>
          <a:bodyPr wrap="square">
            <a:normAutofit/>
          </a:bodyPr>
          <a:lstStyle>
            <a:lvl1pPr marL="0" indent="0" algn="ctr">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单击此处编辑副标题</a:t>
            </a:r>
            <a:endParaRPr lang="zh-CN" altLang="en-US" dirty="0"/>
          </a:p>
        </p:txBody>
      </p:sp>
      <p:sp>
        <p:nvSpPr>
          <p:cNvPr id="8" name="节编号 3"/>
          <p:cNvSpPr>
            <a:spLocks noGrp="1"/>
          </p:cNvSpPr>
          <p:nvPr>
            <p:ph type="body" sz="quarter" idx="13" hasCustomPrompt="1"/>
            <p:custDataLst>
              <p:tags r:id="rId7"/>
            </p:custDataLst>
          </p:nvPr>
        </p:nvSpPr>
        <p:spPr>
          <a:xfrm>
            <a:off x="4178300" y="1343971"/>
            <a:ext cx="3835400" cy="1224000"/>
          </a:xfrm>
        </p:spPr>
        <p:txBody>
          <a:bodyPr wrap="none" anchor="ctr">
            <a:normAutofit/>
          </a:bodyPr>
          <a:lstStyle>
            <a:lvl1pPr marL="0" indent="0" algn="ctr">
              <a:buNone/>
              <a:defRPr sz="6000" b="1">
                <a:gradFill>
                  <a:gsLst>
                    <a:gs pos="96330">
                      <a:schemeClr val="accent3"/>
                    </a:gs>
                    <a:gs pos="32000">
                      <a:schemeClr val="accent1"/>
                    </a:gs>
                    <a:gs pos="69000">
                      <a:schemeClr val="accent2"/>
                    </a:gs>
                  </a:gsLst>
                  <a:lin ang="13500000" scaled="1"/>
                </a:gradFill>
              </a:defRPr>
            </a:lvl1pPr>
          </a:lstStyle>
          <a:p>
            <a:pPr lvl="0"/>
            <a:r>
              <a:rPr lang="zh-CN" altLang="en-US" dirty="0"/>
              <a:t>节编号</a:t>
            </a:r>
            <a:endParaRPr lang="zh-CN" altLang="en-US" dirty="0"/>
          </a:p>
        </p:txBody>
      </p:sp>
      <p:pic>
        <p:nvPicPr>
          <p:cNvPr id="9" name="图片 8" descr="图片3"/>
          <p:cNvPicPr>
            <a:picLocks noChangeAspect="1"/>
          </p:cNvPicPr>
          <p:nvPr userDrawn="1">
            <p:custDataLst>
              <p:tags r:id="rId8"/>
            </p:custDataLst>
          </p:nvPr>
        </p:nvPicPr>
        <p:blipFill>
          <a:blip r:embed="rId9"/>
          <a:stretch>
            <a:fillRect/>
          </a:stretch>
        </p:blipFill>
        <p:spPr>
          <a:xfrm>
            <a:off x="0" y="5231765"/>
            <a:ext cx="12192000" cy="1626235"/>
          </a:xfrm>
          <a:prstGeom prst="rect">
            <a:avLst/>
          </a:prstGeom>
        </p:spPr>
      </p:pic>
      <p:pic>
        <p:nvPicPr>
          <p:cNvPr id="10" name="图片 9" descr="图片6"/>
          <p:cNvPicPr>
            <a:picLocks noChangeAspect="1"/>
          </p:cNvPicPr>
          <p:nvPr userDrawn="1">
            <p:custDataLst>
              <p:tags r:id="rId10"/>
            </p:custDataLst>
          </p:nvPr>
        </p:nvPicPr>
        <p:blipFill>
          <a:blip r:embed="rId11"/>
          <a:stretch>
            <a:fillRect/>
          </a:stretch>
        </p:blipFill>
        <p:spPr>
          <a:xfrm>
            <a:off x="0" y="3810"/>
            <a:ext cx="12192000" cy="3479165"/>
          </a:xfrm>
          <a:prstGeom prst="rect">
            <a:avLst/>
          </a:prstGeom>
        </p:spPr>
      </p:pic>
      <p:sp>
        <p:nvSpPr>
          <p:cNvPr id="4" name="日期占位符 4"/>
          <p:cNvSpPr>
            <a:spLocks noGrp="1"/>
          </p:cNvSpPr>
          <p:nvPr>
            <p:ph type="dt" sz="half" idx="10"/>
            <p:custDataLst>
              <p:tags r:id="rId12"/>
            </p:custDataLst>
          </p:nvPr>
        </p:nvSpPr>
        <p:spPr/>
        <p:txBody>
          <a:bodyPr wrap="square">
            <a:normAutofit/>
          </a:bodyPr>
          <a:lstStyle>
            <a:lvl1pPr>
              <a:defRPr>
                <a:solidFill>
                  <a:srgbClr val="FFFFFF"/>
                </a:solidFill>
              </a:defRPr>
            </a:lvl1pPr>
          </a:lstStyle>
          <a:p>
            <a:fld id="{5592522B-0F24-4480-B9DD-A9474A6880D6}" type="datetimeFigureOut">
              <a:rPr lang="zh-CN" altLang="en-US" smtClean="0"/>
            </a:fld>
            <a:endParaRPr lang="zh-CN" altLang="en-US"/>
          </a:p>
        </p:txBody>
      </p:sp>
      <p:sp>
        <p:nvSpPr>
          <p:cNvPr id="5" name="页脚占位符 5"/>
          <p:cNvSpPr>
            <a:spLocks noGrp="1"/>
          </p:cNvSpPr>
          <p:nvPr>
            <p:ph type="ftr" sz="quarter" idx="11"/>
            <p:custDataLst>
              <p:tags r:id="rId13"/>
            </p:custDataLst>
          </p:nvPr>
        </p:nvSpPr>
        <p:spPr/>
        <p:txBody>
          <a:bodyPr/>
          <a:lstStyle>
            <a:lvl1pPr>
              <a:defRPr>
                <a:solidFill>
                  <a:srgbClr val="FFFFFF"/>
                </a:solidFill>
              </a:defRPr>
            </a:lvl1pPr>
          </a:lstStyle>
          <a:p>
            <a:endParaRPr lang="zh-CN" altLang="en-US"/>
          </a:p>
        </p:txBody>
      </p:sp>
      <p:sp>
        <p:nvSpPr>
          <p:cNvPr id="6" name="灯片编号占位符 6"/>
          <p:cNvSpPr>
            <a:spLocks noGrp="1"/>
          </p:cNvSpPr>
          <p:nvPr>
            <p:ph type="sldNum" sz="quarter" idx="12"/>
            <p:custDataLst>
              <p:tags r:id="rId14"/>
            </p:custDataLst>
          </p:nvPr>
        </p:nvSpPr>
        <p:spPr/>
        <p:txBody>
          <a:bodyPr wrap="square">
            <a:normAutofit/>
          </a:bodyPr>
          <a:lstStyle>
            <a:lvl1pPr>
              <a:defRPr>
                <a:solidFill>
                  <a:srgbClr val="FFFFFF"/>
                </a:solidFill>
              </a:defRPr>
            </a:lvl1pPr>
          </a:lstStyle>
          <a:p>
            <a:fld id="{BE5F26B5-172A-4DC2-B0B7-181CFC56B87C}" type="slidenum">
              <a:rPr lang="zh-CN" altLang="en-US" smtClean="0"/>
            </a:fld>
            <a:endParaRPr lang="zh-CN" altLang="en-US"/>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vert="horz" wrap="square" lIns="0" tIns="0" rIns="0" bIns="0" rtlCol="0" anchor="b">
            <a:normAutofit/>
          </a:bodyPr>
          <a:lstStyle>
            <a:lvl1pPr>
              <a:defRPr lang="zh-CN" altLang="en-US" dirty="0"/>
            </a:lvl1pPr>
          </a:lstStyle>
          <a:p>
            <a:pPr lvl="0"/>
            <a:r>
              <a:rPr lang="zh-CN" altLang="en-US" dirty="0"/>
              <a:t>单击此处编辑母版标题样式</a:t>
            </a:r>
            <a:endParaRPr lang="zh-CN" altLang="en-US" dirty="0"/>
          </a:p>
        </p:txBody>
      </p:sp>
      <p:sp>
        <p:nvSpPr>
          <p:cNvPr id="3" name="内容占位符 2"/>
          <p:cNvSpPr>
            <a:spLocks noGrp="1"/>
          </p:cNvSpPr>
          <p:nvPr>
            <p:ph sz="half" idx="1"/>
            <p:custDataLst>
              <p:tags r:id="rId3"/>
            </p:custDataLst>
          </p:nvPr>
        </p:nvSpPr>
        <p:spPr>
          <a:xfrm>
            <a:off x="695960" y="1301750"/>
            <a:ext cx="5323840" cy="487585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内容占位符 3"/>
          <p:cNvSpPr>
            <a:spLocks noGrp="1"/>
          </p:cNvSpPr>
          <p:nvPr>
            <p:ph sz="half" idx="2"/>
            <p:custDataLst>
              <p:tags r:id="rId4"/>
            </p:custDataLst>
          </p:nvPr>
        </p:nvSpPr>
        <p:spPr>
          <a:xfrm>
            <a:off x="6172200" y="1301750"/>
            <a:ext cx="5323840" cy="487585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5" name="日期占位符 4"/>
          <p:cNvSpPr>
            <a:spLocks noGrp="1"/>
          </p:cNvSpPr>
          <p:nvPr>
            <p:ph type="dt" sz="half" idx="10"/>
            <p:custDataLst>
              <p:tags r:id="rId5"/>
            </p:custDataLst>
          </p:nvPr>
        </p:nvSpPr>
        <p:spPr/>
        <p:txBody>
          <a:bodyPr wrap="square">
            <a:normAutofit/>
          </a:bodyPr>
          <a:lstStyle/>
          <a:p>
            <a:fld id="{5592522B-0F24-4480-B9DD-A9474A6880D6}" type="datetimeFigureOut">
              <a:rPr lang="zh-CN" altLang="en-US" smtClean="0"/>
            </a:fld>
            <a:endParaRPr lang="zh-CN" altLang="en-US"/>
          </a:p>
        </p:txBody>
      </p:sp>
      <p:sp>
        <p:nvSpPr>
          <p:cNvPr id="6" name="页脚占位符 5"/>
          <p:cNvSpPr>
            <a:spLocks noGrp="1"/>
          </p:cNvSpPr>
          <p:nvPr>
            <p:ph type="ftr" sz="quarter" idx="11"/>
            <p:custDataLst>
              <p:tags r:id="rId6"/>
            </p:custDataLst>
          </p:nvPr>
        </p:nvSpPr>
        <p:spPr/>
        <p:txBody>
          <a:bodyPr/>
          <a:lstStyle/>
          <a:p>
            <a:endParaRPr lang="zh-CN" altLang="en-US"/>
          </a:p>
        </p:txBody>
      </p:sp>
      <p:sp>
        <p:nvSpPr>
          <p:cNvPr id="7" name="灯片编号占位符 6"/>
          <p:cNvSpPr>
            <a:spLocks noGrp="1"/>
          </p:cNvSpPr>
          <p:nvPr>
            <p:ph type="sldNum" sz="quarter" idx="12"/>
            <p:custDataLst>
              <p:tags r:id="rId7"/>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文本占位符 2"/>
          <p:cNvSpPr>
            <a:spLocks noGrp="1"/>
          </p:cNvSpPr>
          <p:nvPr>
            <p:ph type="body" idx="1" hasCustomPrompt="1"/>
            <p:custDataLst>
              <p:tags r:id="rId3"/>
            </p:custDataLst>
          </p:nvPr>
        </p:nvSpPr>
        <p:spPr>
          <a:xfrm>
            <a:off x="608400" y="1429200"/>
            <a:ext cx="5342400" cy="381600"/>
          </a:xfrm>
        </p:spPr>
        <p:txBody>
          <a:bodyPr lIns="101600" tIns="38100" rIns="76200" bIns="3810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endParaRPr lang="zh-CN" altLang="en-US" dirty="0"/>
          </a:p>
        </p:txBody>
      </p:sp>
      <p:sp>
        <p:nvSpPr>
          <p:cNvPr id="4" name="内容占位符 3"/>
          <p:cNvSpPr>
            <a:spLocks noGrp="1"/>
          </p:cNvSpPr>
          <p:nvPr>
            <p:ph sz="half" idx="2"/>
            <p:custDataLst>
              <p:tags r:id="rId4"/>
            </p:custDataLst>
          </p:nvPr>
        </p:nvSpPr>
        <p:spPr>
          <a:xfrm>
            <a:off x="60840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5" name="文本占位符 4"/>
          <p:cNvSpPr>
            <a:spLocks noGrp="1"/>
          </p:cNvSpPr>
          <p:nvPr>
            <p:ph type="body" sz="quarter" idx="3" hasCustomPrompt="1"/>
            <p:custDataLst>
              <p:tags r:id="rId5"/>
            </p:custDataLst>
          </p:nvPr>
        </p:nvSpPr>
        <p:spPr>
          <a:xfrm>
            <a:off x="6235750" y="1421729"/>
            <a:ext cx="5342400" cy="381600"/>
          </a:xfrm>
        </p:spPr>
        <p:txBody>
          <a:bodyPr vert="horz" lIns="101600" tIns="38100" rIns="76200" bIns="38100" rtlCol="0" anchor="t" anchorCtr="0">
            <a:normAutofit/>
          </a:bodyPr>
          <a:lstStyle>
            <a:lvl1pPr marL="0" indent="0">
              <a:lnSpc>
                <a:spcPct val="100000"/>
              </a:lnSpc>
              <a:buNone/>
              <a:defRPr sz="2000" b="1" spc="200">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单击此处编辑文本</a:t>
            </a:r>
            <a:endParaRPr lang="zh-CN" altLang="en-US"/>
          </a:p>
        </p:txBody>
      </p:sp>
      <p:sp>
        <p:nvSpPr>
          <p:cNvPr id="6" name="内容占位符 5"/>
          <p:cNvSpPr>
            <a:spLocks noGrp="1"/>
          </p:cNvSpPr>
          <p:nvPr>
            <p:ph sz="quarter" idx="4"/>
            <p:custDataLst>
              <p:tags r:id="rId6"/>
            </p:custDataLst>
          </p:nvPr>
        </p:nvSpPr>
        <p:spPr>
          <a:xfrm>
            <a:off x="6235750" y="1854000"/>
            <a:ext cx="5342400" cy="4395600"/>
          </a:xfrm>
        </p:spPr>
        <p:txBody>
          <a:bodyPr vert="horz" lIns="101600" tIns="0" rIns="82550" bIns="0" rtlCol="0">
            <a:normAutofit/>
          </a:bodyPr>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7" name="日期占位符 6"/>
          <p:cNvSpPr>
            <a:spLocks noGrp="1"/>
          </p:cNvSpPr>
          <p:nvPr>
            <p:ph type="dt" sz="half" idx="10"/>
            <p:custDataLst>
              <p:tags r:id="rId7"/>
            </p:custDataLst>
          </p:nvPr>
        </p:nvSpPr>
        <p:spPr/>
        <p:txBody>
          <a:bodyPr/>
          <a:lstStyle/>
          <a:p>
            <a:fld id="{760FBDFE-C587-4B4C-A407-44438C67B59E}" type="datetimeFigureOut">
              <a:rPr lang="zh-CN" altLang="en-US" smtClean="0"/>
            </a:fld>
            <a:endParaRPr lang="zh-CN" altLang="en-US"/>
          </a:p>
        </p:txBody>
      </p:sp>
      <p:sp>
        <p:nvSpPr>
          <p:cNvPr id="8" name="页脚占位符 7"/>
          <p:cNvSpPr>
            <a:spLocks noGrp="1"/>
          </p:cNvSpPr>
          <p:nvPr>
            <p:ph type="ftr" sz="quarter" idx="11"/>
            <p:custDataLst>
              <p:tags r:id="rId8"/>
            </p:custDataLst>
          </p:nvPr>
        </p:nvSpPr>
        <p:spPr/>
        <p:txBody>
          <a:bodyPr/>
          <a:lstStyle/>
          <a:p>
            <a:endParaRPr lang="zh-CN" altLang="en-US"/>
          </a:p>
        </p:txBody>
      </p:sp>
      <p:sp>
        <p:nvSpPr>
          <p:cNvPr id="9" name="灯片编号占位符 8"/>
          <p:cNvSpPr>
            <a:spLocks noGrp="1"/>
          </p:cNvSpPr>
          <p:nvPr>
            <p:ph type="sldNum" sz="quarter" idx="12"/>
            <p:custDataLst>
              <p:tags r:id="rId9"/>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3" name="文本占位符 2"/>
          <p:cNvSpPr>
            <a:spLocks noGrp="1"/>
          </p:cNvSpPr>
          <p:nvPr>
            <p:ph type="body" idx="1"/>
            <p:custDataLst>
              <p:tags r:id="rId2"/>
            </p:custDataLst>
          </p:nvPr>
        </p:nvSpPr>
        <p:spPr>
          <a:xfrm>
            <a:off x="695960" y="1194435"/>
            <a:ext cx="5323840" cy="582295"/>
          </a:xfrm>
        </p:spPr>
        <p:txBody>
          <a:bodyPr wrap="square" anchor="b">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单击此处编辑母版文本样式</a:t>
            </a:r>
            <a:endParaRPr lang="zh-CN" altLang="en-US" dirty="0"/>
          </a:p>
        </p:txBody>
      </p:sp>
      <p:sp>
        <p:nvSpPr>
          <p:cNvPr id="4" name="内容占位符 3"/>
          <p:cNvSpPr>
            <a:spLocks noGrp="1"/>
          </p:cNvSpPr>
          <p:nvPr>
            <p:ph sz="half" idx="2"/>
            <p:custDataLst>
              <p:tags r:id="rId3"/>
            </p:custDataLst>
          </p:nvPr>
        </p:nvSpPr>
        <p:spPr>
          <a:xfrm>
            <a:off x="695960" y="1875099"/>
            <a:ext cx="5323840" cy="4300276"/>
          </a:xfrm>
        </p:spPr>
        <p:txBody>
          <a:bodyPr wrap="square">
            <a:normAutofit/>
          </a:bodyPr>
          <a:lstStyle>
            <a:lvl1pPr>
              <a:defRPr sz="2200"/>
            </a:lvl1p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5" name="文本占位符 4"/>
          <p:cNvSpPr>
            <a:spLocks noGrp="1"/>
          </p:cNvSpPr>
          <p:nvPr>
            <p:ph type="body" sz="quarter" idx="3"/>
            <p:custDataLst>
              <p:tags r:id="rId4"/>
            </p:custDataLst>
          </p:nvPr>
        </p:nvSpPr>
        <p:spPr>
          <a:xfrm>
            <a:off x="6172200" y="1194435"/>
            <a:ext cx="5323840" cy="582295"/>
          </a:xfrm>
        </p:spPr>
        <p:txBody>
          <a:bodyPr wrap="square" anchor="b">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单击此处编辑母版文本样式</a:t>
            </a:r>
            <a:endParaRPr lang="zh-CN" altLang="en-US" dirty="0"/>
          </a:p>
        </p:txBody>
      </p:sp>
      <p:sp>
        <p:nvSpPr>
          <p:cNvPr id="6" name="内容占位符 5"/>
          <p:cNvSpPr>
            <a:spLocks noGrp="1"/>
          </p:cNvSpPr>
          <p:nvPr>
            <p:ph sz="quarter" idx="4"/>
            <p:custDataLst>
              <p:tags r:id="rId5"/>
            </p:custDataLst>
          </p:nvPr>
        </p:nvSpPr>
        <p:spPr>
          <a:xfrm>
            <a:off x="6172200" y="1875099"/>
            <a:ext cx="5323840" cy="4300276"/>
          </a:xfrm>
        </p:spPr>
        <p:txBody>
          <a:bodyPr wrap="square">
            <a:normAutofit/>
          </a:bodyPr>
          <a:lstStyle>
            <a:lvl1pPr>
              <a:defRPr sz="2200"/>
            </a:lvl1p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7" name="日期占位符 6"/>
          <p:cNvSpPr>
            <a:spLocks noGrp="1"/>
          </p:cNvSpPr>
          <p:nvPr>
            <p:ph type="dt" sz="half" idx="10"/>
            <p:custDataLst>
              <p:tags r:id="rId6"/>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wrap="square">
            <a:normAutofit/>
          </a:bodyPr>
          <a:lstStyle/>
          <a:p>
            <a:fld id="{BE5F26B5-172A-4DC2-B0B7-181CFC56B87C}" type="slidenum">
              <a:rPr lang="zh-CN" altLang="en-US" smtClean="0"/>
            </a:fld>
            <a:endParaRPr lang="zh-CN" altLang="en-US"/>
          </a:p>
        </p:txBody>
      </p:sp>
      <p:sp>
        <p:nvSpPr>
          <p:cNvPr id="10" name="标题 9"/>
          <p:cNvSpPr>
            <a:spLocks noGrp="1"/>
          </p:cNvSpPr>
          <p:nvPr>
            <p:ph type="title"/>
            <p:custDataLst>
              <p:tags r:id="rId9"/>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p:txBody>
          <a:bodyPr wrap="square">
            <a:normAutofit/>
          </a:bodyPr>
          <a:lstStyle/>
          <a:p>
            <a:r>
              <a:rPr lang="zh-CN" altLang="en-US" dirty="0"/>
              <a:t>单击此处编辑母版标题样式</a:t>
            </a:r>
            <a:endParaRPr lang="zh-CN" altLang="en-US" dirty="0"/>
          </a:p>
        </p:txBody>
      </p:sp>
      <p:sp>
        <p:nvSpPr>
          <p:cNvPr id="3"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wrap="square">
            <a:normAutofit/>
          </a:bodyPr>
          <a:lstStyle/>
          <a:p>
            <a:fld id="{5592522B-0F24-4480-B9DD-A9474A6880D6}" type="datetimeFigureOut">
              <a:rPr lang="zh-CN" altLang="en-US" smtClean="0"/>
            </a:fld>
            <a:endParaRPr lang="zh-CN" altLang="en-US" dirty="0"/>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仅内容">
    <p:spTree>
      <p:nvGrpSpPr>
        <p:cNvPr id="1" name=""/>
        <p:cNvGrpSpPr/>
        <p:nvPr/>
      </p:nvGrpSpPr>
      <p:grpSpPr>
        <a:xfrm>
          <a:off x="0" y="0"/>
          <a:ext cx="0" cy="0"/>
          <a:chOff x="0" y="0"/>
          <a:chExt cx="0" cy="0"/>
        </a:xfrm>
      </p:grpSpPr>
      <p:sp>
        <p:nvSpPr>
          <p:cNvPr id="3" name="内容占位符 1"/>
          <p:cNvSpPr>
            <a:spLocks noGrp="1"/>
          </p:cNvSpPr>
          <p:nvPr>
            <p:ph idx="1"/>
            <p:custDataLst>
              <p:tags r:id="rId2"/>
            </p:custDataLst>
          </p:nvPr>
        </p:nvSpPr>
        <p:spPr>
          <a:xfrm>
            <a:off x="695960" y="360045"/>
            <a:ext cx="10801985" cy="5817870"/>
          </a:xfrm>
        </p:spPr>
        <p:txBody>
          <a:bodyPr wrap="square">
            <a:normAutofit/>
          </a:bodyPr>
          <a:lstStyle/>
          <a:p>
            <a:pPr lvl="0"/>
            <a:r>
              <a:rPr lang="zh-CN" altLang="en-US" dirty="0"/>
              <a:t>单击此处编辑母版文本样式</a:t>
            </a:r>
            <a:endParaRPr lang="zh-CN" altLang="en-US" dirty="0"/>
          </a:p>
          <a:p>
            <a:pPr lvl="1"/>
            <a:r>
              <a:rPr lang="zh-CN" altLang="en-US" dirty="0">
                <a:sym typeface="+mn-ea"/>
              </a:rPr>
              <a:t>第</a:t>
            </a:r>
            <a:r>
              <a:rPr lang="zh-CN" altLang="en-US" dirty="0"/>
              <a:t>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4" name="日期占位符 2"/>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5" name="页脚占位符 3"/>
          <p:cNvSpPr>
            <a:spLocks noGrp="1"/>
          </p:cNvSpPr>
          <p:nvPr>
            <p:ph type="ftr" sz="quarter" idx="11"/>
            <p:custDataLst>
              <p:tags r:id="rId4"/>
            </p:custDataLst>
          </p:nvPr>
        </p:nvSpPr>
        <p:spPr/>
        <p:txBody>
          <a:bodyPr/>
          <a:lstStyle/>
          <a:p>
            <a:endParaRPr lang="zh-CN" altLang="en-US"/>
          </a:p>
        </p:txBody>
      </p:sp>
      <p:sp>
        <p:nvSpPr>
          <p:cNvPr id="6" name="灯片编号占位符 4"/>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标题和副标题">
    <p:spTree>
      <p:nvGrpSpPr>
        <p:cNvPr id="1" name=""/>
        <p:cNvGrpSpPr/>
        <p:nvPr/>
      </p:nvGrpSpPr>
      <p:grpSpPr>
        <a:xfrm>
          <a:off x="0" y="0"/>
          <a:ext cx="0" cy="0"/>
          <a:chOff x="0" y="0"/>
          <a:chExt cx="0" cy="0"/>
        </a:xfrm>
      </p:grpSpPr>
      <p:sp>
        <p:nvSpPr>
          <p:cNvPr id="3" name="文本占位符 2"/>
          <p:cNvSpPr>
            <a:spLocks noGrp="1"/>
          </p:cNvSpPr>
          <p:nvPr>
            <p:ph type="body" idx="1" hasCustomPrompt="1"/>
            <p:custDataLst>
              <p:tags r:id="rId2"/>
            </p:custDataLst>
          </p:nvPr>
        </p:nvSpPr>
        <p:spPr>
          <a:xfrm>
            <a:off x="695960" y="1301750"/>
            <a:ext cx="10799088" cy="405553"/>
          </a:xfrm>
        </p:spPr>
        <p:txBody>
          <a:bodyPr wrap="square" anchor="t">
            <a:norm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r>
              <a:rPr lang="zh-CN" altLang="en-US" dirty="0"/>
              <a:t>单击此处编辑副标题</a:t>
            </a:r>
            <a:endParaRPr lang="zh-CN" altLang="en-US" dirty="0"/>
          </a:p>
        </p:txBody>
      </p:sp>
      <p:sp>
        <p:nvSpPr>
          <p:cNvPr id="7" name="日期占位符 3"/>
          <p:cNvSpPr>
            <a:spLocks noGrp="1"/>
          </p:cNvSpPr>
          <p:nvPr>
            <p:ph type="dt" sz="half" idx="10"/>
            <p:custDataLst>
              <p:tags r:id="rId3"/>
            </p:custDataLst>
          </p:nvPr>
        </p:nvSpPr>
        <p:spPr/>
        <p:txBody>
          <a:bodyPr wrap="square">
            <a:normAutofit/>
          </a:bodyPr>
          <a:lstStyle/>
          <a:p>
            <a:fld id="{5592522B-0F24-4480-B9DD-A9474A6880D6}" type="datetimeFigureOut">
              <a:rPr lang="zh-CN" altLang="en-US" smtClean="0"/>
            </a:fld>
            <a:endParaRPr lang="zh-CN" altLang="en-US"/>
          </a:p>
        </p:txBody>
      </p:sp>
      <p:sp>
        <p:nvSpPr>
          <p:cNvPr id="8" name="页脚占位符 4"/>
          <p:cNvSpPr>
            <a:spLocks noGrp="1"/>
          </p:cNvSpPr>
          <p:nvPr>
            <p:ph type="ftr" sz="quarter" idx="11"/>
            <p:custDataLst>
              <p:tags r:id="rId4"/>
            </p:custDataLst>
          </p:nvPr>
        </p:nvSpPr>
        <p:spPr/>
        <p:txBody>
          <a:bodyPr/>
          <a:lstStyle/>
          <a:p>
            <a:endParaRPr lang="zh-CN" altLang="en-US"/>
          </a:p>
        </p:txBody>
      </p:sp>
      <p:sp>
        <p:nvSpPr>
          <p:cNvPr id="9" name="灯片编号占位符 5"/>
          <p:cNvSpPr>
            <a:spLocks noGrp="1"/>
          </p:cNvSpPr>
          <p:nvPr>
            <p:ph type="sldNum" sz="quarter" idx="12"/>
            <p:custDataLst>
              <p:tags r:id="rId5"/>
            </p:custDataLst>
          </p:nvPr>
        </p:nvSpPr>
        <p:spPr/>
        <p:txBody>
          <a:bodyPr wrap="square">
            <a:normAutofit/>
          </a:bodyPr>
          <a:lstStyle/>
          <a:p>
            <a:fld id="{BE5F26B5-172A-4DC2-B0B7-181CFC56B87C}" type="slidenum">
              <a:rPr lang="zh-CN" altLang="en-US" smtClean="0"/>
            </a:fld>
            <a:endParaRPr lang="zh-CN" altLang="en-US"/>
          </a:p>
        </p:txBody>
      </p:sp>
      <p:sp>
        <p:nvSpPr>
          <p:cNvPr id="4" name="标题 3"/>
          <p:cNvSpPr>
            <a:spLocks noGrp="1"/>
          </p:cNvSpPr>
          <p:nvPr>
            <p:ph type="title"/>
            <p:custDataLst>
              <p:tags r:id="rId6"/>
            </p:custDataLst>
          </p:nvPr>
        </p:nvSpPr>
        <p:spPr/>
        <p:txBody>
          <a:bodyPr/>
          <a:lstStyle/>
          <a:p>
            <a:r>
              <a:rPr lang="zh-CN" altLang="en-US"/>
              <a:t>单击此处编辑母版标题样式</a:t>
            </a:r>
            <a:endParaRPr lang="zh-CN" alt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showMasterSp="0" userDrawn="1">
  <p:cSld name="末尾幻灯片">
    <p:spTree>
      <p:nvGrpSpPr>
        <p:cNvPr id="1" name=""/>
        <p:cNvGrpSpPr/>
        <p:nvPr/>
      </p:nvGrpSpPr>
      <p:grpSpPr>
        <a:xfrm>
          <a:off x="0" y="0"/>
          <a:ext cx="0" cy="0"/>
          <a:chOff x="0" y="0"/>
          <a:chExt cx="0" cy="0"/>
        </a:xfrm>
      </p:grpSpPr>
      <p:sp>
        <p:nvSpPr>
          <p:cNvPr id="7" name="矩形 6"/>
          <p:cNvSpPr/>
          <p:nvPr userDrawn="1">
            <p:custDataLst>
              <p:tags r:id="rId2"/>
            </p:custDataLst>
          </p:nvPr>
        </p:nvSpPr>
        <p:spPr>
          <a:xfrm>
            <a:off x="0" y="0"/>
            <a:ext cx="12192000" cy="6858000"/>
          </a:xfrm>
          <a:prstGeom prst="rect">
            <a:avLst/>
          </a:prstGeom>
          <a:gradFill>
            <a:gsLst>
              <a:gs pos="52000">
                <a:schemeClr val="bg2"/>
              </a:gs>
              <a:gs pos="100000">
                <a:schemeClr val="bg2">
                  <a:lumMod val="90000"/>
                </a:schemeClr>
              </a:gs>
            </a:gsLst>
            <a:lin ang="27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片 20"/>
          <p:cNvPicPr>
            <a:picLocks noChangeAspect="1"/>
          </p:cNvPicPr>
          <p:nvPr userDrawn="1">
            <p:custDataLst>
              <p:tags r:id="rId3"/>
            </p:custDataLst>
          </p:nvPr>
        </p:nvPicPr>
        <p:blipFill>
          <a:blip r:embed="rId4">
            <a:alphaModFix amt="80000"/>
          </a:blip>
          <a:stretch>
            <a:fillRect/>
          </a:stretch>
        </p:blipFill>
        <p:spPr>
          <a:xfrm>
            <a:off x="0" y="0"/>
            <a:ext cx="12192000" cy="3480816"/>
          </a:xfrm>
          <a:prstGeom prst="rect">
            <a:avLst/>
          </a:prstGeom>
        </p:spPr>
      </p:pic>
      <p:pic>
        <p:nvPicPr>
          <p:cNvPr id="19" name="图片 18"/>
          <p:cNvPicPr>
            <a:picLocks noChangeAspect="1"/>
          </p:cNvPicPr>
          <p:nvPr userDrawn="1">
            <p:custDataLst>
              <p:tags r:id="rId5"/>
            </p:custDataLst>
          </p:nvPr>
        </p:nvPicPr>
        <p:blipFill>
          <a:blip r:embed="rId6"/>
          <a:stretch>
            <a:fillRect/>
          </a:stretch>
        </p:blipFill>
        <p:spPr>
          <a:xfrm rot="19302651">
            <a:off x="7729076" y="1574667"/>
            <a:ext cx="848646" cy="986854"/>
          </a:xfrm>
          <a:prstGeom prst="rect">
            <a:avLst/>
          </a:prstGeom>
        </p:spPr>
      </p:pic>
      <p:sp>
        <p:nvSpPr>
          <p:cNvPr id="9" name="椭圆 8"/>
          <p:cNvSpPr/>
          <p:nvPr userDrawn="1">
            <p:custDataLst>
              <p:tags r:id="rId7"/>
            </p:custDataLst>
          </p:nvPr>
        </p:nvSpPr>
        <p:spPr>
          <a:xfrm>
            <a:off x="7762308" y="1554409"/>
            <a:ext cx="3543758" cy="3543758"/>
          </a:xfrm>
          <a:prstGeom prst="ellipse">
            <a:avLst/>
          </a:prstGeom>
          <a:gradFill>
            <a:gsLst>
              <a:gs pos="77000">
                <a:schemeClr val="accent3">
                  <a:alpha val="0"/>
                </a:schemeClr>
              </a:gs>
              <a:gs pos="0">
                <a:schemeClr val="accent3">
                  <a:alpha val="20000"/>
                </a:schemeClr>
              </a:gs>
            </a:gsLst>
            <a:lin ang="54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 name="直接连接符 14"/>
          <p:cNvCxnSpPr/>
          <p:nvPr userDrawn="1">
            <p:custDataLst>
              <p:tags r:id="rId8"/>
            </p:custDataLst>
          </p:nvPr>
        </p:nvCxnSpPr>
        <p:spPr>
          <a:xfrm flipV="1">
            <a:off x="1317625" y="854075"/>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userDrawn="1">
            <p:custDataLst>
              <p:tags r:id="rId9"/>
            </p:custDataLst>
          </p:nvPr>
        </p:nvCxnSpPr>
        <p:spPr>
          <a:xfrm flipV="1">
            <a:off x="1317625" y="803771"/>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userDrawn="1">
            <p:custDataLst>
              <p:tags r:id="rId10"/>
            </p:custDataLst>
          </p:nvPr>
        </p:nvCxnSpPr>
        <p:spPr>
          <a:xfrm flipV="1">
            <a:off x="1317625" y="753467"/>
            <a:ext cx="165100"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0" name="图片 9"/>
          <p:cNvPicPr>
            <a:picLocks noChangeAspect="1"/>
          </p:cNvPicPr>
          <p:nvPr userDrawn="1">
            <p:custDataLst>
              <p:tags r:id="rId11"/>
            </p:custDataLst>
          </p:nvPr>
        </p:nvPicPr>
        <p:blipFill rotWithShape="1">
          <a:blip r:embed="rId12"/>
          <a:srcRect r="9252" b="11656"/>
          <a:stretch>
            <a:fillRect/>
          </a:stretch>
        </p:blipFill>
        <p:spPr>
          <a:xfrm>
            <a:off x="6803443" y="1554409"/>
            <a:ext cx="5388557" cy="5245792"/>
          </a:xfrm>
          <a:prstGeom prst="rect">
            <a:avLst/>
          </a:prstGeom>
        </p:spPr>
      </p:pic>
      <p:pic>
        <p:nvPicPr>
          <p:cNvPr id="8" name="图片 7" descr="图片1"/>
          <p:cNvPicPr>
            <a:picLocks noChangeAspect="1"/>
          </p:cNvPicPr>
          <p:nvPr userDrawn="1">
            <p:custDataLst>
              <p:tags r:id="rId13"/>
            </p:custDataLst>
          </p:nvPr>
        </p:nvPicPr>
        <p:blipFill>
          <a:blip r:embed="rId14"/>
          <a:stretch>
            <a:fillRect/>
          </a:stretch>
        </p:blipFill>
        <p:spPr>
          <a:xfrm>
            <a:off x="0" y="5433060"/>
            <a:ext cx="12192000" cy="1424940"/>
          </a:xfrm>
          <a:prstGeom prst="rect">
            <a:avLst/>
          </a:prstGeom>
        </p:spPr>
      </p:pic>
      <p:sp>
        <p:nvSpPr>
          <p:cNvPr id="4" name="日期占位符 3"/>
          <p:cNvSpPr>
            <a:spLocks noGrp="1"/>
          </p:cNvSpPr>
          <p:nvPr>
            <p:ph type="dt" sz="half" idx="10"/>
            <p:custDataLst>
              <p:tags r:id="rId15"/>
            </p:custDataLst>
          </p:nvPr>
        </p:nvSpPr>
        <p:spPr/>
        <p:txBody>
          <a:bodyPr wrap="square">
            <a:normAutofit/>
          </a:bodyPr>
          <a:lstStyle>
            <a:lvl1pPr>
              <a:defRPr>
                <a:solidFill>
                  <a:srgbClr val="FFFFFF"/>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11"/>
            <p:custDataLst>
              <p:tags r:id="rId16"/>
            </p:custDataLst>
          </p:nvPr>
        </p:nvSpPr>
        <p:spPr/>
        <p:txBody>
          <a:bodyPr/>
          <a:lstStyle>
            <a:lvl1pPr>
              <a:defRPr>
                <a:solidFill>
                  <a:srgbClr val="FFFFFF"/>
                </a:solidFill>
              </a:defRPr>
            </a:lvl1pPr>
          </a:lstStyle>
          <a:p>
            <a:endParaRPr lang="zh-CN" altLang="en-US"/>
          </a:p>
        </p:txBody>
      </p:sp>
      <p:sp>
        <p:nvSpPr>
          <p:cNvPr id="6" name="灯片编号占位符 5"/>
          <p:cNvSpPr>
            <a:spLocks noGrp="1"/>
          </p:cNvSpPr>
          <p:nvPr>
            <p:ph type="sldNum" sz="quarter" idx="12"/>
            <p:custDataLst>
              <p:tags r:id="rId17"/>
            </p:custDataLst>
          </p:nvPr>
        </p:nvSpPr>
        <p:spPr>
          <a:xfrm>
            <a:off x="8610600" y="6356350"/>
            <a:ext cx="2743200" cy="365125"/>
          </a:xfrm>
        </p:spPr>
        <p:txBody>
          <a:bodyPr wrap="square">
            <a:normAutofit/>
          </a:bodyPr>
          <a:lstStyle>
            <a:lvl1pPr>
              <a:defRPr>
                <a:solidFill>
                  <a:srgbClr val="FFFFFF"/>
                </a:solidFill>
              </a:defRPr>
            </a:lvl1pPr>
          </a:lstStyle>
          <a:p>
            <a:fld id="{BE5F26B5-172A-4DC2-B0B7-181CFC56B87C}" type="slidenum">
              <a:rPr lang="zh-CN" altLang="en-US" smtClean="0"/>
            </a:fld>
            <a:endParaRPr lang="zh-CN" altLang="en-US"/>
          </a:p>
        </p:txBody>
      </p:sp>
      <p:sp>
        <p:nvSpPr>
          <p:cNvPr id="2" name="标题 1"/>
          <p:cNvSpPr>
            <a:spLocks noGrp="1"/>
          </p:cNvSpPr>
          <p:nvPr>
            <p:ph type="ctrTitle"/>
            <p:custDataLst>
              <p:tags r:id="rId18"/>
            </p:custDataLst>
          </p:nvPr>
        </p:nvSpPr>
        <p:spPr>
          <a:xfrm>
            <a:off x="1273038" y="1341529"/>
            <a:ext cx="5257800" cy="2114471"/>
          </a:xfrm>
        </p:spPr>
        <p:txBody>
          <a:bodyPr wrap="square" anchor="b">
            <a:normAutofit/>
          </a:bodyPr>
          <a:lstStyle>
            <a:lvl1pPr algn="l">
              <a:lnSpc>
                <a:spcPct val="100000"/>
              </a:lnSpc>
              <a:defRPr sz="6000"/>
            </a:lvl1pPr>
          </a:lstStyle>
          <a:p>
            <a:r>
              <a:rPr lang="zh-CN" altLang="en-US" dirty="0"/>
              <a:t>单击此处编辑母版标题样式</a:t>
            </a:r>
            <a:endParaRPr lang="zh-CN" altLang="en-US" dirty="0"/>
          </a:p>
        </p:txBody>
      </p:sp>
      <p:sp>
        <p:nvSpPr>
          <p:cNvPr id="3" name="副标题 2"/>
          <p:cNvSpPr>
            <a:spLocks noGrp="1"/>
          </p:cNvSpPr>
          <p:nvPr>
            <p:ph type="subTitle" idx="1" hasCustomPrompt="1"/>
            <p:custDataLst>
              <p:tags r:id="rId19"/>
            </p:custDataLst>
          </p:nvPr>
        </p:nvSpPr>
        <p:spPr>
          <a:xfrm>
            <a:off x="1273038" y="3600000"/>
            <a:ext cx="5257800" cy="972000"/>
          </a:xfrm>
        </p:spPr>
        <p:txBody>
          <a:bodyPr wrap="square">
            <a:normAutofit/>
          </a:bodyPr>
          <a:lstStyle>
            <a:lvl1pPr marL="0" indent="0" algn="l">
              <a:lnSpc>
                <a:spcPct val="100000"/>
              </a:lnSpc>
              <a:buNone/>
              <a:defRPr sz="4000" b="1" cap="all" baseline="0">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24" name="署名占位符 10"/>
          <p:cNvSpPr>
            <a:spLocks noGrp="1"/>
          </p:cNvSpPr>
          <p:nvPr>
            <p:ph type="body" sz="quarter" idx="17" hasCustomPrompt="1"/>
            <p:custDataLst>
              <p:tags r:id="rId20"/>
            </p:custDataLst>
          </p:nvPr>
        </p:nvSpPr>
        <p:spPr>
          <a:xfrm>
            <a:off x="1273038" y="4723225"/>
            <a:ext cx="2880000" cy="504000"/>
          </a:xfrm>
          <a:prstGeom prst="roundRect">
            <a:avLst>
              <a:gd name="adj" fmla="val 50000"/>
            </a:avLst>
          </a:prstGeom>
          <a:gradFill flip="none" rotWithShape="1">
            <a:gsLst>
              <a:gs pos="96330">
                <a:schemeClr val="accent3"/>
              </a:gs>
              <a:gs pos="27000">
                <a:schemeClr val="accent1"/>
              </a:gs>
            </a:gsLst>
            <a:lin ang="13500000" scaled="1"/>
            <a:tileRect/>
          </a:gradFill>
        </p:spPr>
        <p:txBody>
          <a:bodyPr wrap="square" anchor="ctr">
            <a:normAutofit/>
          </a:bodyPr>
          <a:lstStyle>
            <a:lvl1pPr marL="0" indent="0" algn="ctr">
              <a:lnSpc>
                <a:spcPct val="100000"/>
              </a:lnSpc>
              <a:buNone/>
              <a:defRPr sz="1400" b="1">
                <a:solidFill>
                  <a:srgbClr val="FFFFFF"/>
                </a:solidFill>
              </a:defRPr>
            </a:lvl1pPr>
          </a:lstStyle>
          <a:p>
            <a:pPr lvl="0"/>
            <a:r>
              <a:rPr lang="zh-CN" altLang="en-US" dirty="0"/>
              <a:t>署名</a:t>
            </a:r>
            <a:endParaRPr lang="zh-CN" alt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2"/>
            </p:custDataLst>
          </p:nvPr>
        </p:nvSpPr>
        <p:spPr>
          <a:xfrm>
            <a:off x="608400" y="608400"/>
            <a:ext cx="10969200" cy="705600"/>
          </a:xfrm>
        </p:spPr>
        <p:txBody>
          <a:bodyPr vert="horz" lIns="90000" tIns="46800" rIns="90000" bIns="46800" rtlCol="0" anchor="ctr" anchorCtr="0">
            <a:normAutofit/>
          </a:bodyPr>
          <a:lstStyle/>
          <a:p>
            <a:pPr lvl="0"/>
            <a:r>
              <a:rPr lang="zh-CN" altLang="en-US" smtClean="0"/>
              <a:t>单击此处编辑母版标题样式</a:t>
            </a:r>
            <a:endParaRPr lang="zh-CN" altLang="en-US"/>
          </a:p>
        </p:txBody>
      </p:sp>
      <p:sp>
        <p:nvSpPr>
          <p:cNvPr id="3" name="日期占位符 2"/>
          <p:cNvSpPr>
            <a:spLocks noGrp="1"/>
          </p:cNvSpPr>
          <p:nvPr>
            <p:ph type="dt" sz="half" idx="10"/>
            <p:custDataLst>
              <p:tags r:id="rId3"/>
            </p:custDataLst>
          </p:nvPr>
        </p:nvSpPr>
        <p:spPr/>
        <p:txBody>
          <a:bodyPr/>
          <a:lstStyle/>
          <a:p>
            <a:fld id="{760FBDFE-C587-4B4C-A407-44438C67B59E}" type="datetimeFigureOut">
              <a:rPr lang="zh-CN" altLang="en-US" smtClean="0"/>
            </a:fld>
            <a:endParaRPr lang="zh-CN" altLang="en-US"/>
          </a:p>
        </p:txBody>
      </p:sp>
      <p:sp>
        <p:nvSpPr>
          <p:cNvPr id="4" name="页脚占位符 3"/>
          <p:cNvSpPr>
            <a:spLocks noGrp="1"/>
          </p:cNvSpPr>
          <p:nvPr>
            <p:ph type="ftr" sz="quarter" idx="11"/>
            <p:custDataLst>
              <p:tags r:id="rId4"/>
            </p:custDataLst>
          </p:nvPr>
        </p:nvSpPr>
        <p:spPr/>
        <p:txBody>
          <a:bodyPr/>
          <a:lstStyle/>
          <a:p>
            <a:endParaRPr lang="zh-CN" altLang="en-US"/>
          </a:p>
        </p:txBody>
      </p:sp>
      <p:sp>
        <p:nvSpPr>
          <p:cNvPr id="5" name="灯片编号占位符 4"/>
          <p:cNvSpPr>
            <a:spLocks noGrp="1"/>
          </p:cNvSpPr>
          <p:nvPr>
            <p:ph type="sldNum" sz="quarter" idx="12"/>
            <p:custDataLst>
              <p:tags r:id="rId5"/>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2"/>
            </p:custDataLst>
          </p:nvPr>
        </p:nvSpPr>
        <p:spPr/>
        <p:txBody>
          <a:bodyPr/>
          <a:lstStyle/>
          <a:p>
            <a:fld id="{760FBDFE-C587-4B4C-A407-44438C67B59E}" type="datetimeFigureOut">
              <a:rPr lang="zh-CN" altLang="en-US" smtClean="0"/>
            </a:fld>
            <a:endParaRPr lang="zh-CN" altLang="en-US"/>
          </a:p>
        </p:txBody>
      </p:sp>
      <p:sp>
        <p:nvSpPr>
          <p:cNvPr id="3" name="页脚占位符 2"/>
          <p:cNvSpPr>
            <a:spLocks noGrp="1"/>
          </p:cNvSpPr>
          <p:nvPr>
            <p:ph type="ftr" sz="quarter" idx="11"/>
            <p:custDataLst>
              <p:tags r:id="rId3"/>
            </p:custDataLst>
          </p:nvPr>
        </p:nvSpPr>
        <p:spPr/>
        <p:txBody>
          <a:bodyPr/>
          <a:lstStyle/>
          <a:p>
            <a:endParaRPr lang="zh-CN" altLang="en-US"/>
          </a:p>
        </p:txBody>
      </p:sp>
      <p:sp>
        <p:nvSpPr>
          <p:cNvPr id="4" name="灯片编号占位符 3"/>
          <p:cNvSpPr>
            <a:spLocks noGrp="1"/>
          </p:cNvSpPr>
          <p:nvPr>
            <p:ph type="sldNum" sz="quarter" idx="12"/>
            <p:custDataLst>
              <p:tags r:id="rId4"/>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2"/>
            </p:custDataLst>
          </p:nvPr>
        </p:nvSpPr>
        <p:spPr>
          <a:xfrm>
            <a:off x="608400" y="1555200"/>
            <a:ext cx="5233077" cy="4608000"/>
          </a:xfrm>
        </p:spPr>
        <p:txBody>
          <a:bodyPr vert="horz" lIns="90000" tIns="46800" rIns="90000" bIns="46800" rtlCol="0">
            <a:normAutofit/>
          </a:bodyPr>
          <a:lstStyle>
            <a:lvl1pPr>
              <a:buNone/>
              <a:defRPr sz="1600"/>
            </a:lvl1pPr>
          </a:lstStyle>
          <a:p>
            <a:pPr lvl="0"/>
            <a:endParaRPr lang="zh-CN" altLang="en-US"/>
          </a:p>
        </p:txBody>
      </p:sp>
      <p:sp>
        <p:nvSpPr>
          <p:cNvPr id="4" name="文本占位符 3"/>
          <p:cNvSpPr>
            <a:spLocks noGrp="1"/>
          </p:cNvSpPr>
          <p:nvPr>
            <p:ph type="body" sz="half" idx="2"/>
            <p:custDataLst>
              <p:tags r:id="rId3"/>
            </p:custDataLst>
          </p:nvPr>
        </p:nvSpPr>
        <p:spPr>
          <a:xfrm>
            <a:off x="6350400" y="1555200"/>
            <a:ext cx="5227200" cy="4608000"/>
          </a:xfrm>
        </p:spPr>
        <p:txBody>
          <a:bodyPr vert="horz" lIns="90000" tIns="46800" rIns="90000" bIns="46800" rtlCol="0">
            <a:normAutofit/>
          </a:bodyPr>
          <a:lstStyle>
            <a:lvl1pPr>
              <a:buNone/>
              <a:defRPr sz="1600"/>
            </a:lvl1pPr>
          </a:lstStyle>
          <a:p>
            <a:pPr lvl="0"/>
            <a:r>
              <a:rPr lang="zh-CN" altLang="en-US" smtClean="0"/>
              <a:t>单击此处编辑母版文本样式</a:t>
            </a:r>
            <a:endParaRPr lang="zh-CN" altLang="en-US"/>
          </a:p>
        </p:txBody>
      </p:sp>
      <p:sp>
        <p:nvSpPr>
          <p:cNvPr id="5" name="日期占位符 4"/>
          <p:cNvSpPr>
            <a:spLocks noGrp="1"/>
          </p:cNvSpPr>
          <p:nvPr>
            <p:ph type="dt" sz="half" idx="10"/>
            <p:custDataLst>
              <p:tags r:id="rId4"/>
            </p:custDataLst>
          </p:nvPr>
        </p:nvSpPr>
        <p:spPr/>
        <p:txBody>
          <a:bodyPr/>
          <a:lstStyle/>
          <a:p>
            <a:fld id="{9EFD9D74-47D9-4702-A33C-335B63B48DBF}" type="datetimeFigureOut">
              <a:rPr lang="zh-CN" altLang="en-US" smtClean="0"/>
            </a:fld>
            <a:endParaRPr lang="zh-CN" altLang="en-US" dirty="0"/>
          </a:p>
        </p:txBody>
      </p:sp>
      <p:sp>
        <p:nvSpPr>
          <p:cNvPr id="6" name="页脚占位符 5"/>
          <p:cNvSpPr>
            <a:spLocks noGrp="1"/>
          </p:cNvSpPr>
          <p:nvPr>
            <p:ph type="ftr" sz="quarter" idx="11"/>
            <p:custDataLst>
              <p:tags r:id="rId5"/>
            </p:custDataLst>
          </p:nvPr>
        </p:nvSpPr>
        <p:spPr/>
        <p:txBody>
          <a:bodyPr/>
          <a:lstStyle/>
          <a:p>
            <a:endParaRPr lang="zh-CN" altLang="en-US" dirty="0"/>
          </a:p>
        </p:txBody>
      </p:sp>
      <p:sp>
        <p:nvSpPr>
          <p:cNvPr id="7" name="灯片编号占位符 6"/>
          <p:cNvSpPr>
            <a:spLocks noGrp="1"/>
          </p:cNvSpPr>
          <p:nvPr>
            <p:ph type="sldNum" sz="quarter" idx="12"/>
            <p:custDataLst>
              <p:tags r:id="rId6"/>
            </p:custDataLst>
          </p:nvPr>
        </p:nvSpPr>
        <p:spPr/>
        <p:txBody>
          <a:bodyPr/>
          <a:lstStyle/>
          <a:p>
            <a:fld id="{FABC47A4-756D-490B-A52F-7D9E2C9FC05F}" type="slidenum">
              <a:rPr lang="zh-CN" altLang="en-US" smtClean="0"/>
            </a:fld>
            <a:endParaRPr lang="zh-CN" altLang="en-US"/>
          </a:p>
        </p:txBody>
      </p:sp>
      <p:sp>
        <p:nvSpPr>
          <p:cNvPr id="9" name="标题 8"/>
          <p:cNvSpPr>
            <a:spLocks noGrp="1"/>
          </p:cNvSpPr>
          <p:nvPr>
            <p:ph type="title"/>
            <p:custDataLst>
              <p:tags r:id="rId7"/>
            </p:custDataLst>
          </p:nvPr>
        </p:nvSpPr>
        <p:spPr/>
        <p:txBody>
          <a:bodyPr/>
          <a:p>
            <a:r>
              <a:rPr lang="zh-CN" altLang="en-US"/>
              <a:t>单击此处编辑母版标题样式</a:t>
            </a:r>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hasCustomPrompt="1"/>
            <p:custDataLst>
              <p:tags r:id="rId2"/>
            </p:custDataLst>
          </p:nvPr>
        </p:nvSpPr>
        <p:spPr>
          <a:xfrm>
            <a:off x="10234800" y="914400"/>
            <a:ext cx="1044000" cy="5029200"/>
          </a:xfrm>
        </p:spPr>
        <p:txBody>
          <a:bodyPr vert="eaVert" lIns="90000" tIns="46800" rIns="90000" bIns="46800" rtlCol="0" anchor="ctr" anchorCtr="0">
            <a:normAutofit/>
          </a:bodyPr>
          <a:lstStyle>
            <a:lvl1pPr>
              <a:buNone/>
              <a:defRPr sz="2800"/>
            </a:lvl1pPr>
          </a:lstStyle>
          <a:p>
            <a:pPr lvl="0"/>
            <a:r>
              <a:rPr lang="zh-CN" altLang="en-US" smtClean="0"/>
              <a:t>单击此处编辑标题</a:t>
            </a:r>
            <a:endParaRPr lang="zh-CN" altLang="en-US"/>
          </a:p>
        </p:txBody>
      </p:sp>
      <p:sp>
        <p:nvSpPr>
          <p:cNvPr id="3" name="竖排文字占位符 2"/>
          <p:cNvSpPr>
            <a:spLocks noGrp="1"/>
          </p:cNvSpPr>
          <p:nvPr>
            <p:ph type="body" orient="vert" idx="1"/>
            <p:custDataLst>
              <p:tags r:id="rId3"/>
            </p:custDataLst>
          </p:nvPr>
        </p:nvSpPr>
        <p:spPr>
          <a:xfrm>
            <a:off x="914400" y="914400"/>
            <a:ext cx="9169200" cy="5029200"/>
          </a:xfrm>
        </p:spPr>
        <p:txBody>
          <a:bodyPr vert="eaVert" lIns="46800" tIns="46800" rIns="46800" bIns="46800"/>
          <a:lstStyle>
            <a:lvl1pPr marL="228600" indent="-228600">
              <a:spcAft>
                <a:spcPts val="1000"/>
              </a:spcAft>
              <a:defRPr spc="300"/>
            </a:lvl1pPr>
            <a:lvl2pPr marL="685800" indent="-228600">
              <a:defRPr spc="300"/>
            </a:lvl2pPr>
            <a:lvl3pPr marL="1143000" indent="-228600">
              <a:defRPr spc="300"/>
            </a:lvl3pPr>
            <a:lvl4pPr marL="1600200" indent="-228600">
              <a:defRPr spc="300"/>
            </a:lvl4pPr>
            <a:lvl5pPr marL="2057400" indent="-228600">
              <a:defRPr spc="300"/>
            </a:lvl5p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10"/>
            <p:custDataLst>
              <p:tags r:id="rId4"/>
            </p:custDataLst>
          </p:nvPr>
        </p:nvSpPr>
        <p:spPr/>
        <p:txBody>
          <a:bodyPr/>
          <a:lstStyle/>
          <a:p>
            <a:fld id="{760FBDFE-C587-4B4C-A407-44438C67B59E}" type="datetimeFigureOut">
              <a:rPr lang="zh-CN" altLang="en-US" smtClean="0"/>
            </a:fld>
            <a:endParaRPr lang="zh-CN" altLang="en-US"/>
          </a:p>
        </p:txBody>
      </p:sp>
      <p:sp>
        <p:nvSpPr>
          <p:cNvPr id="5" name="页脚占位符 4"/>
          <p:cNvSpPr>
            <a:spLocks noGrp="1"/>
          </p:cNvSpPr>
          <p:nvPr>
            <p:ph type="ftr" sz="quarter" idx="11"/>
            <p:custDataLst>
              <p:tags r:id="rId5"/>
            </p:custDataLst>
          </p:nvPr>
        </p:nvSpPr>
        <p:spPr/>
        <p:txBody>
          <a:bodyPr/>
          <a:lstStyle/>
          <a:p>
            <a:endParaRPr lang="zh-CN" altLang="en-US"/>
          </a:p>
        </p:txBody>
      </p:sp>
      <p:sp>
        <p:nvSpPr>
          <p:cNvPr id="6" name="灯片编号占位符 5"/>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8" Type="http://schemas.openxmlformats.org/officeDocument/2006/relationships/theme" Target="../theme/theme1.xml"/><Relationship Id="rId17" Type="http://schemas.openxmlformats.org/officeDocument/2006/relationships/tags" Target="../tags/tag62.xml"/><Relationship Id="rId16" Type="http://schemas.openxmlformats.org/officeDocument/2006/relationships/tags" Target="../tags/tag61.xml"/><Relationship Id="rId15" Type="http://schemas.openxmlformats.org/officeDocument/2006/relationships/tags" Target="../tags/tag60.xml"/><Relationship Id="rId14" Type="http://schemas.openxmlformats.org/officeDocument/2006/relationships/tags" Target="../tags/tag59.xml"/><Relationship Id="rId13" Type="http://schemas.openxmlformats.org/officeDocument/2006/relationships/tags" Target="../tags/tag58.xml"/><Relationship Id="rId12" Type="http://schemas.openxmlformats.org/officeDocument/2006/relationships/tags" Target="../tags/tag57.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 Type="http://schemas.openxmlformats.org/officeDocument/2006/relationships/slideLayout" Target="../slideLayouts/slideLayout13.xml"/><Relationship Id="rId18" Type="http://schemas.openxmlformats.org/officeDocument/2006/relationships/theme" Target="../theme/theme2.xml"/><Relationship Id="rId17" Type="http://schemas.openxmlformats.org/officeDocument/2006/relationships/tags" Target="../tags/tag124.xml"/><Relationship Id="rId16" Type="http://schemas.openxmlformats.org/officeDocument/2006/relationships/tags" Target="../tags/tag123.xml"/><Relationship Id="rId15" Type="http://schemas.openxmlformats.org/officeDocument/2006/relationships/tags" Target="../tags/tag122.xml"/><Relationship Id="rId14" Type="http://schemas.openxmlformats.org/officeDocument/2006/relationships/tags" Target="../tags/tag121.xml"/><Relationship Id="rId13" Type="http://schemas.openxmlformats.org/officeDocument/2006/relationships/tags" Target="../tags/tag120.xml"/><Relationship Id="rId12" Type="http://schemas.openxmlformats.org/officeDocument/2006/relationships/tags" Target="../tags/tag119.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31.xml"/><Relationship Id="rId8" Type="http://schemas.openxmlformats.org/officeDocument/2006/relationships/slideLayout" Target="../slideLayouts/slideLayout30.xml"/><Relationship Id="rId7" Type="http://schemas.openxmlformats.org/officeDocument/2006/relationships/slideLayout" Target="../slideLayouts/slideLayout29.xml"/><Relationship Id="rId6" Type="http://schemas.openxmlformats.org/officeDocument/2006/relationships/slideLayout" Target="../slideLayouts/slideLayout28.xml"/><Relationship Id="rId5" Type="http://schemas.openxmlformats.org/officeDocument/2006/relationships/slideLayout" Target="../slideLayouts/slideLayout27.xml"/><Relationship Id="rId4" Type="http://schemas.openxmlformats.org/officeDocument/2006/relationships/slideLayout" Target="../slideLayouts/slideLayout26.xml"/><Relationship Id="rId3" Type="http://schemas.openxmlformats.org/officeDocument/2006/relationships/slideLayout" Target="../slideLayouts/slideLayout25.xml"/><Relationship Id="rId23" Type="http://schemas.openxmlformats.org/officeDocument/2006/relationships/theme" Target="../theme/theme3.xml"/><Relationship Id="rId22" Type="http://schemas.openxmlformats.org/officeDocument/2006/relationships/tags" Target="../tags/tag191.xml"/><Relationship Id="rId21" Type="http://schemas.openxmlformats.org/officeDocument/2006/relationships/tags" Target="../tags/tag190.xml"/><Relationship Id="rId20" Type="http://schemas.openxmlformats.org/officeDocument/2006/relationships/tags" Target="../tags/tag189.xml"/><Relationship Id="rId2" Type="http://schemas.openxmlformats.org/officeDocument/2006/relationships/slideLayout" Target="../slideLayouts/slideLayout24.xml"/><Relationship Id="rId19" Type="http://schemas.openxmlformats.org/officeDocument/2006/relationships/tags" Target="../tags/tag188.xml"/><Relationship Id="rId18" Type="http://schemas.openxmlformats.org/officeDocument/2006/relationships/tags" Target="../tags/tag187.xml"/><Relationship Id="rId17" Type="http://schemas.openxmlformats.org/officeDocument/2006/relationships/tags" Target="../tags/tag186.xml"/><Relationship Id="rId16" Type="http://schemas.openxmlformats.org/officeDocument/2006/relationships/tags" Target="../tags/tag185.xml"/><Relationship Id="rId15" Type="http://schemas.openxmlformats.org/officeDocument/2006/relationships/image" Target="../media/image2.png"/><Relationship Id="rId14" Type="http://schemas.openxmlformats.org/officeDocument/2006/relationships/tags" Target="../tags/tag184.xml"/><Relationship Id="rId13" Type="http://schemas.openxmlformats.org/officeDocument/2006/relationships/image" Target="../media/image1.png"/><Relationship Id="rId12" Type="http://schemas.openxmlformats.org/officeDocument/2006/relationships/tags" Target="../tags/tag183.xml"/><Relationship Id="rId11" Type="http://schemas.openxmlformats.org/officeDocument/2006/relationships/slideLayout" Target="../slideLayouts/slideLayout33.xml"/><Relationship Id="rId10" Type="http://schemas.openxmlformats.org/officeDocument/2006/relationships/slideLayout" Target="../slideLayouts/slideLayout32.xml"/><Relationship Id="rId1" Type="http://schemas.openxmlformats.org/officeDocument/2006/relationships/slideLayout" Target="../slideLayouts/slideLayout23.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42.xml"/><Relationship Id="rId8" Type="http://schemas.openxmlformats.org/officeDocument/2006/relationships/slideLayout" Target="../slideLayouts/slideLayout41.xml"/><Relationship Id="rId7" Type="http://schemas.openxmlformats.org/officeDocument/2006/relationships/slideLayout" Target="../slideLayouts/slideLayout40.xml"/><Relationship Id="rId6" Type="http://schemas.openxmlformats.org/officeDocument/2006/relationships/slideLayout" Target="../slideLayouts/slideLayout39.xml"/><Relationship Id="rId5" Type="http://schemas.openxmlformats.org/officeDocument/2006/relationships/slideLayout" Target="../slideLayouts/slideLayout38.xml"/><Relationship Id="rId4" Type="http://schemas.openxmlformats.org/officeDocument/2006/relationships/slideLayout" Target="../slideLayouts/slideLayout37.xml"/><Relationship Id="rId3" Type="http://schemas.openxmlformats.org/officeDocument/2006/relationships/slideLayout" Target="../slideLayouts/slideLayout36.xml"/><Relationship Id="rId22" Type="http://schemas.openxmlformats.org/officeDocument/2006/relationships/theme" Target="../theme/theme4.xml"/><Relationship Id="rId21" Type="http://schemas.openxmlformats.org/officeDocument/2006/relationships/tags" Target="../tags/tag270.xml"/><Relationship Id="rId20" Type="http://schemas.openxmlformats.org/officeDocument/2006/relationships/image" Target="../media/image11.png"/><Relationship Id="rId2" Type="http://schemas.openxmlformats.org/officeDocument/2006/relationships/slideLayout" Target="../slideLayouts/slideLayout35.xml"/><Relationship Id="rId19" Type="http://schemas.openxmlformats.org/officeDocument/2006/relationships/tags" Target="../tags/tag269.xml"/><Relationship Id="rId18" Type="http://schemas.openxmlformats.org/officeDocument/2006/relationships/tags" Target="../tags/tag268.xml"/><Relationship Id="rId17" Type="http://schemas.openxmlformats.org/officeDocument/2006/relationships/tags" Target="../tags/tag267.xml"/><Relationship Id="rId16" Type="http://schemas.openxmlformats.org/officeDocument/2006/relationships/tags" Target="../tags/tag266.xml"/><Relationship Id="rId15" Type="http://schemas.openxmlformats.org/officeDocument/2006/relationships/tags" Target="../tags/tag265.xml"/><Relationship Id="rId14" Type="http://schemas.openxmlformats.org/officeDocument/2006/relationships/tags" Target="../tags/tag264.xml"/><Relationship Id="rId13" Type="http://schemas.openxmlformats.org/officeDocument/2006/relationships/image" Target="../media/image6.png"/><Relationship Id="rId12" Type="http://schemas.openxmlformats.org/officeDocument/2006/relationships/tags" Target="../tags/tag263.xml"/><Relationship Id="rId11" Type="http://schemas.openxmlformats.org/officeDocument/2006/relationships/slideLayout" Target="../slideLayouts/slideLayout44.xml"/><Relationship Id="rId10" Type="http://schemas.openxmlformats.org/officeDocument/2006/relationships/slideLayout" Target="../slideLayouts/slideLayout43.xml"/><Relationship Id="rId1" Type="http://schemas.openxmlformats.org/officeDocument/2006/relationships/slideLayout" Target="../slideLayouts/slideLayout34.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53.xml"/><Relationship Id="rId8" Type="http://schemas.openxmlformats.org/officeDocument/2006/relationships/slideLayout" Target="../slideLayouts/slideLayout52.xml"/><Relationship Id="rId7" Type="http://schemas.openxmlformats.org/officeDocument/2006/relationships/slideLayout" Target="../slideLayouts/slideLayout51.xml"/><Relationship Id="rId6" Type="http://schemas.openxmlformats.org/officeDocument/2006/relationships/slideLayout" Target="../slideLayouts/slideLayout50.xml"/><Relationship Id="rId5" Type="http://schemas.openxmlformats.org/officeDocument/2006/relationships/slideLayout" Target="../slideLayouts/slideLayout49.xml"/><Relationship Id="rId4" Type="http://schemas.openxmlformats.org/officeDocument/2006/relationships/slideLayout" Target="../slideLayouts/slideLayout48.xml"/><Relationship Id="rId3" Type="http://schemas.openxmlformats.org/officeDocument/2006/relationships/slideLayout" Target="../slideLayouts/slideLayout47.xml"/><Relationship Id="rId23" Type="http://schemas.openxmlformats.org/officeDocument/2006/relationships/theme" Target="../theme/theme5.xml"/><Relationship Id="rId22" Type="http://schemas.openxmlformats.org/officeDocument/2006/relationships/tags" Target="../tags/tag363.xml"/><Relationship Id="rId21" Type="http://schemas.openxmlformats.org/officeDocument/2006/relationships/tags" Target="../tags/tag362.xml"/><Relationship Id="rId20" Type="http://schemas.openxmlformats.org/officeDocument/2006/relationships/tags" Target="../tags/tag361.xml"/><Relationship Id="rId2" Type="http://schemas.openxmlformats.org/officeDocument/2006/relationships/slideLayout" Target="../slideLayouts/slideLayout46.xml"/><Relationship Id="rId19" Type="http://schemas.openxmlformats.org/officeDocument/2006/relationships/image" Target="../media/image21.png"/><Relationship Id="rId18" Type="http://schemas.openxmlformats.org/officeDocument/2006/relationships/tags" Target="../tags/tag360.xml"/><Relationship Id="rId17" Type="http://schemas.openxmlformats.org/officeDocument/2006/relationships/tags" Target="../tags/tag359.xml"/><Relationship Id="rId16" Type="http://schemas.openxmlformats.org/officeDocument/2006/relationships/tags" Target="../tags/tag358.xml"/><Relationship Id="rId15" Type="http://schemas.openxmlformats.org/officeDocument/2006/relationships/tags" Target="../tags/tag357.xml"/><Relationship Id="rId14" Type="http://schemas.openxmlformats.org/officeDocument/2006/relationships/image" Target="../media/image17.png"/><Relationship Id="rId13" Type="http://schemas.openxmlformats.org/officeDocument/2006/relationships/tags" Target="../tags/tag356.xml"/><Relationship Id="rId12" Type="http://schemas.openxmlformats.org/officeDocument/2006/relationships/tags" Target="../tags/tag355.xml"/><Relationship Id="rId11" Type="http://schemas.openxmlformats.org/officeDocument/2006/relationships/slideLayout" Target="../slideLayouts/slideLayout55.xml"/><Relationship Id="rId10" Type="http://schemas.openxmlformats.org/officeDocument/2006/relationships/slideLayout" Target="../slideLayouts/slideLayout54.xml"/><Relationship Id="rId1"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custDataLst>
              <p:tags r:id="rId12"/>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13"/>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2"/>
            <p:custDataLst>
              <p:tags r:id="rId14"/>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fld id="{760FBDFE-C587-4B4C-A407-44438C67B59E}" type="datetimeFigureOut">
              <a:rPr lang="zh-CN" altLang="en-US" smtClean="0"/>
            </a:fld>
            <a:endParaRPr lang="zh-CN" altLang="en-US"/>
          </a:p>
        </p:txBody>
      </p:sp>
      <p:sp>
        <p:nvSpPr>
          <p:cNvPr id="5" name="页脚占位符 4"/>
          <p:cNvSpPr>
            <a:spLocks noGrp="1"/>
          </p:cNvSpPr>
          <p:nvPr>
            <p:ph type="ftr" sz="quarter" idx="3"/>
            <p:custDataLst>
              <p:tags r:id="rId15"/>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6"/>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fld id="{49AE70B2-8BF9-45C0-BB95-33D1B9D3A854}" type="slidenum">
              <a:rPr lang="zh-CN" altLang="en-US" smtClean="0"/>
            </a:fld>
            <a:endParaRPr lang="zh-CN" altLang="en-US" dirty="0"/>
          </a:p>
        </p:txBody>
      </p:sp>
    </p:spTree>
    <p:custDataLst>
      <p:tags r:id="rId17"/>
    </p:custData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fontAlgn="auto" latinLnBrk="0" hangingPunct="1">
        <a:lnSpc>
          <a:spcPct val="100000"/>
        </a:lnSpc>
        <a:spcBef>
          <a:spcPct val="0"/>
        </a:spcBef>
        <a:buNone/>
        <a:defRPr sz="3600" b="0"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custDataLst>
              <p:tags r:id="rId12"/>
            </p:custDataLst>
          </p:nvPr>
        </p:nvSpPr>
        <p:spPr>
          <a:xfrm>
            <a:off x="608400" y="608400"/>
            <a:ext cx="10969200" cy="705600"/>
          </a:xfrm>
          <a:prstGeom prst="rect">
            <a:avLst/>
          </a:prstGeom>
        </p:spPr>
        <p:txBody>
          <a:bodyPr vert="horz" lIns="90170" tIns="46990" rIns="90170" bIns="46990" rtlCol="0" anchor="ctr" anchorCtr="0">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13"/>
            </p:custDataLst>
          </p:nvPr>
        </p:nvSpPr>
        <p:spPr>
          <a:xfrm>
            <a:off x="608400" y="1490400"/>
            <a:ext cx="10969200" cy="4759200"/>
          </a:xfrm>
          <a:prstGeom prst="rect">
            <a:avLst/>
          </a:prstGeom>
        </p:spPr>
        <p:txBody>
          <a:bodyPr vert="horz" lIns="90000" tIns="46800" rIns="90000" bIns="4680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4" name="日期占位符 3"/>
          <p:cNvSpPr>
            <a:spLocks noGrp="1"/>
          </p:cNvSpPr>
          <p:nvPr>
            <p:ph type="dt" sz="half" idx="2"/>
            <p:custDataLst>
              <p:tags r:id="rId14"/>
            </p:custDataLst>
          </p:nvPr>
        </p:nvSpPr>
        <p:spPr>
          <a:xfrm>
            <a:off x="612000" y="6314400"/>
            <a:ext cx="2700000" cy="316800"/>
          </a:xfrm>
          <a:prstGeom prst="rect">
            <a:avLst/>
          </a:prstGeom>
        </p:spPr>
        <p:txBody>
          <a:bodyPr vert="horz" lIns="91440" tIns="45720" rIns="91440" bIns="45720" rtlCol="0" anchor="ctr">
            <a:normAutofit/>
          </a:bodyPr>
          <a:lstStyle>
            <a:lvl1pPr algn="l">
              <a:defRPr sz="1000" baseline="0">
                <a:solidFill>
                  <a:schemeClr val="tx1">
                    <a:tint val="75000"/>
                  </a:schemeClr>
                </a:solidFill>
              </a:defRPr>
            </a:lvl1pPr>
          </a:lstStyle>
          <a:p>
            <a:fld id="{760FBDFE-C587-4B4C-A407-44438C67B59E}" type="datetimeFigureOut">
              <a:rPr lang="zh-CN" altLang="en-US" smtClean="0"/>
            </a:fld>
            <a:endParaRPr lang="zh-CN" altLang="en-US"/>
          </a:p>
        </p:txBody>
      </p:sp>
      <p:sp>
        <p:nvSpPr>
          <p:cNvPr id="5" name="页脚占位符 4"/>
          <p:cNvSpPr>
            <a:spLocks noGrp="1"/>
          </p:cNvSpPr>
          <p:nvPr>
            <p:ph type="ftr" sz="quarter" idx="3"/>
            <p:custDataLst>
              <p:tags r:id="rId15"/>
            </p:custDataLst>
          </p:nvPr>
        </p:nvSpPr>
        <p:spPr>
          <a:xfrm>
            <a:off x="4116000" y="6314400"/>
            <a:ext cx="3960000" cy="316800"/>
          </a:xfrm>
          <a:prstGeom prst="rect">
            <a:avLst/>
          </a:prstGeom>
        </p:spPr>
        <p:txBody>
          <a:bodyPr vert="horz" lIns="91440" tIns="45720" rIns="91440" bIns="45720" rtlCol="0" anchor="ctr">
            <a:normAutofit/>
          </a:bodyPr>
          <a:lstStyle>
            <a:lvl1pPr algn="ctr">
              <a:defRPr sz="1000" baseline="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6"/>
            </p:custDataLst>
          </p:nvPr>
        </p:nvSpPr>
        <p:spPr>
          <a:xfrm>
            <a:off x="8877600" y="6314400"/>
            <a:ext cx="2700000" cy="316800"/>
          </a:xfrm>
          <a:prstGeom prst="rect">
            <a:avLst/>
          </a:prstGeom>
        </p:spPr>
        <p:txBody>
          <a:bodyPr vert="horz" lIns="91440" tIns="45720" rIns="91440" bIns="45720" rtlCol="0" anchor="ctr">
            <a:normAutofit/>
          </a:bodyPr>
          <a:lstStyle>
            <a:lvl1pPr algn="r">
              <a:defRPr sz="1000" baseline="0">
                <a:solidFill>
                  <a:schemeClr val="tx1">
                    <a:tint val="75000"/>
                  </a:schemeClr>
                </a:solidFill>
              </a:defRPr>
            </a:lvl1pPr>
          </a:lstStyle>
          <a:p>
            <a:fld id="{49AE70B2-8BF9-45C0-BB95-33D1B9D3A854}" type="slidenum">
              <a:rPr lang="zh-CN" altLang="en-US" smtClean="0"/>
            </a:fld>
            <a:endParaRPr lang="zh-CN" altLang="en-US" dirty="0"/>
          </a:p>
        </p:txBody>
      </p:sp>
    </p:spTree>
    <p:custDataLst>
      <p:tags r:id="rId17"/>
    </p:custData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fontAlgn="auto" latinLnBrk="0" hangingPunct="1">
        <a:lnSpc>
          <a:spcPct val="100000"/>
        </a:lnSpc>
        <a:spcBef>
          <a:spcPct val="0"/>
        </a:spcBef>
        <a:buNone/>
        <a:defRPr sz="3600" b="0" u="none" strike="noStrike" kern="1200" cap="none" spc="300" normalizeH="0" baseline="0">
          <a:solidFill>
            <a:schemeClr val="tx1">
              <a:lumMod val="85000"/>
              <a:lumOff val="15000"/>
            </a:schemeClr>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800" u="none" strike="noStrike" kern="1200" cap="none" spc="150" normalizeH="0" baseline="0">
          <a:solidFill>
            <a:schemeClr val="tx1">
              <a:lumMod val="65000"/>
              <a:lumOff val="35000"/>
            </a:schemeClr>
          </a:solidFill>
          <a:uFillTx/>
          <a:latin typeface="+mn-lt"/>
          <a:ea typeface="+mn-ea"/>
          <a:cs typeface="+mn-cs"/>
        </a:defRPr>
      </a:lvl1pPr>
      <a:lvl2pPr marL="685800" indent="-228600" algn="l" defTabSz="914400" rtl="0" eaLnBrk="1" fontAlgn="auto" latinLnBrk="0" hangingPunct="1">
        <a:lnSpc>
          <a:spcPct val="120000"/>
        </a:lnSpc>
        <a:spcBef>
          <a:spcPts val="0"/>
        </a:spcBef>
        <a:spcAft>
          <a:spcPts val="600"/>
        </a:spcAft>
        <a:buFont typeface="Arial" panose="020B0604020202020204" pitchFamily="34" charset="0"/>
        <a:buChar char="●"/>
        <a:tabLst>
          <a:tab pos="1609725" algn="l"/>
          <a:tab pos="1609725" algn="l"/>
          <a:tab pos="1609725" algn="l"/>
          <a:tab pos="1609725" algn="l"/>
        </a:tabLst>
        <a:defRPr sz="1600" u="none" strike="noStrike" kern="1200" cap="none" spc="150" normalizeH="0" baseline="0">
          <a:solidFill>
            <a:schemeClr val="tx1">
              <a:lumMod val="65000"/>
              <a:lumOff val="35000"/>
            </a:schemeClr>
          </a:solidFill>
          <a:uFillTx/>
          <a:latin typeface="+mn-lt"/>
          <a:ea typeface="+mn-ea"/>
          <a:cs typeface="+mn-cs"/>
        </a:defRPr>
      </a:lvl2pPr>
      <a:lvl3pPr marL="1143000" indent="-228600" algn="l" defTabSz="914400" rtl="0" eaLnBrk="1" fontAlgn="auto" latinLnBrk="0" hangingPunct="1">
        <a:lnSpc>
          <a:spcPct val="120000"/>
        </a:lnSpc>
        <a:spcBef>
          <a:spcPts val="0"/>
        </a:spcBef>
        <a:spcAft>
          <a:spcPts val="600"/>
        </a:spcAft>
        <a:buFont typeface="Arial" panose="020B0604020202020204" pitchFamily="34" charset="0"/>
        <a:buChar char="●"/>
        <a:defRPr sz="1600" u="none" strike="noStrike" kern="1200" cap="none" spc="150" normalizeH="0" baseline="0">
          <a:solidFill>
            <a:schemeClr val="tx1">
              <a:lumMod val="65000"/>
              <a:lumOff val="35000"/>
            </a:schemeClr>
          </a:solidFill>
          <a:uFillTx/>
          <a:latin typeface="+mn-lt"/>
          <a:ea typeface="+mn-ea"/>
          <a:cs typeface="+mn-cs"/>
        </a:defRPr>
      </a:lvl3pPr>
      <a:lvl4pPr marL="1600200" indent="-228600" algn="l" defTabSz="914400" rtl="0" eaLnBrk="1" fontAlgn="auto" latinLnBrk="0" hangingPunct="1">
        <a:lnSpc>
          <a:spcPct val="120000"/>
        </a:lnSpc>
        <a:spcBef>
          <a:spcPts val="0"/>
        </a:spcBef>
        <a:spcAft>
          <a:spcPts val="300"/>
        </a:spcAft>
        <a:buFont typeface="Wingdings" panose="05000000000000000000" charset="0"/>
        <a:buChar char=""/>
        <a:defRPr sz="1400" u="none" strike="noStrike" kern="1200" cap="none" spc="150" normalizeH="0" baseline="0">
          <a:solidFill>
            <a:schemeClr val="tx1">
              <a:lumMod val="65000"/>
              <a:lumOff val="35000"/>
            </a:schemeClr>
          </a:solidFill>
          <a:uFillTx/>
          <a:latin typeface="+mn-lt"/>
          <a:ea typeface="+mn-ea"/>
          <a:cs typeface="+mn-cs"/>
        </a:defRPr>
      </a:lvl4pPr>
      <a:lvl5pPr marL="2057400" indent="-228600" algn="l" defTabSz="914400" rtl="0" eaLnBrk="1" fontAlgn="auto" latinLnBrk="0" hangingPunct="1">
        <a:lnSpc>
          <a:spcPct val="120000"/>
        </a:lnSpc>
        <a:spcBef>
          <a:spcPts val="0"/>
        </a:spcBef>
        <a:spcAft>
          <a:spcPts val="300"/>
        </a:spcAft>
        <a:buFont typeface="Arial" panose="020B0604020202020204" pitchFamily="34" charset="0"/>
        <a:buChar char="•"/>
        <a:defRPr sz="1400" u="none" strike="noStrike" kern="1200" cap="none" spc="150" normalizeH="0" baseline="0">
          <a:solidFill>
            <a:schemeClr val="tx1">
              <a:lumMod val="65000"/>
              <a:lumOff val="35000"/>
            </a:schemeClr>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图片 6"/>
          <p:cNvPicPr>
            <a:picLocks noChangeAspect="1"/>
          </p:cNvPicPr>
          <p:nvPr userDrawn="1">
            <p:custDataLst>
              <p:tags r:id="rId12"/>
            </p:custDataLst>
          </p:nvPr>
        </p:nvPicPr>
        <p:blipFill>
          <a:blip r:embed="rId13">
            <a:alphaModFix amt="20000"/>
            <a:grayscl/>
          </a:blip>
          <a:srcRect/>
          <a:stretch>
            <a:fillRect/>
          </a:stretch>
        </p:blipFill>
        <p:spPr>
          <a:xfrm>
            <a:off x="0" y="0"/>
            <a:ext cx="12192000" cy="6858000"/>
          </a:xfrm>
          <a:prstGeom prst="rect">
            <a:avLst/>
          </a:prstGeom>
        </p:spPr>
      </p:pic>
      <p:pic>
        <p:nvPicPr>
          <p:cNvPr id="26" name="图片 25"/>
          <p:cNvPicPr>
            <a:picLocks noChangeAspect="1"/>
          </p:cNvPicPr>
          <p:nvPr userDrawn="1">
            <p:custDataLst>
              <p:tags r:id="rId14"/>
            </p:custDataLst>
          </p:nvPr>
        </p:nvPicPr>
        <p:blipFill>
          <a:blip r:embed="rId15">
            <a:clrChange>
              <a:clrFrom>
                <a:srgbClr val="FFFFFF"/>
              </a:clrFrom>
              <a:clrTo>
                <a:srgbClr val="FFFFFF">
                  <a:alpha val="0"/>
                </a:srgbClr>
              </a:clrTo>
            </a:clrChange>
          </a:blip>
          <a:srcRect b="17721"/>
          <a:stretch>
            <a:fillRect/>
          </a:stretch>
        </p:blipFill>
        <p:spPr>
          <a:xfrm rot="10800000">
            <a:off x="0" y="0"/>
            <a:ext cx="12192000" cy="2192655"/>
          </a:xfrm>
          <a:prstGeom prst="rect">
            <a:avLst/>
          </a:prstGeom>
        </p:spPr>
      </p:pic>
      <p:pic>
        <p:nvPicPr>
          <p:cNvPr id="13" name="图片 12"/>
          <p:cNvPicPr>
            <a:picLocks noChangeAspect="1"/>
          </p:cNvPicPr>
          <p:nvPr userDrawn="1">
            <p:custDataLst>
              <p:tags r:id="rId16"/>
            </p:custDataLst>
          </p:nvPr>
        </p:nvPicPr>
        <p:blipFill>
          <a:blip r:embed="rId15">
            <a:clrChange>
              <a:clrFrom>
                <a:srgbClr val="FFFFFF"/>
              </a:clrFrom>
              <a:clrTo>
                <a:srgbClr val="FFFFFF">
                  <a:alpha val="0"/>
                </a:srgbClr>
              </a:clrTo>
            </a:clrChange>
          </a:blip>
          <a:srcRect b="21644"/>
          <a:stretch>
            <a:fillRect/>
          </a:stretch>
        </p:blipFill>
        <p:spPr>
          <a:xfrm>
            <a:off x="0" y="4682490"/>
            <a:ext cx="12192000" cy="2175510"/>
          </a:xfrm>
          <a:prstGeom prst="rect">
            <a:avLst/>
          </a:prstGeom>
        </p:spPr>
      </p:pic>
      <p:sp>
        <p:nvSpPr>
          <p:cNvPr id="6" name="灯片编号占位符 5"/>
          <p:cNvSpPr>
            <a:spLocks noGrp="1"/>
          </p:cNvSpPr>
          <p:nvPr>
            <p:ph type="sldNum" sz="quarter" idx="4"/>
            <p:custDataLst>
              <p:tags r:id="rId17"/>
            </p:custDataLst>
          </p:nvPr>
        </p:nvSpPr>
        <p:spPr>
          <a:xfrm>
            <a:off x="8753983" y="6356350"/>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fld>
            <a:endParaRPr lang="zh-CN" altLang="en-US"/>
          </a:p>
        </p:txBody>
      </p:sp>
      <p:sp>
        <p:nvSpPr>
          <p:cNvPr id="5" name="页脚占位符 4"/>
          <p:cNvSpPr>
            <a:spLocks noGrp="1"/>
          </p:cNvSpPr>
          <p:nvPr>
            <p:ph type="ftr" sz="quarter" idx="3"/>
            <p:custDataLst>
              <p:tags r:id="rId18"/>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4" name="日期占位符 3"/>
          <p:cNvSpPr>
            <a:spLocks noGrp="1"/>
          </p:cNvSpPr>
          <p:nvPr>
            <p:ph type="dt" sz="half" idx="2"/>
            <p:custDataLst>
              <p:tags r:id="rId19"/>
            </p:custDataLst>
          </p:nvPr>
        </p:nvSpPr>
        <p:spPr>
          <a:xfrm>
            <a:off x="695960" y="6356350"/>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fld>
            <a:endParaRPr lang="zh-CN" altLang="en-US"/>
          </a:p>
        </p:txBody>
      </p:sp>
      <p:sp>
        <p:nvSpPr>
          <p:cNvPr id="3" name="文本占位符 2"/>
          <p:cNvSpPr>
            <a:spLocks noGrp="1"/>
          </p:cNvSpPr>
          <p:nvPr>
            <p:ph type="body" idx="1"/>
            <p:custDataLst>
              <p:tags r:id="rId20"/>
            </p:custDataLst>
          </p:nvPr>
        </p:nvSpPr>
        <p:spPr>
          <a:xfrm>
            <a:off x="695960" y="1301749"/>
            <a:ext cx="10800000" cy="4873625"/>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2" name="标题占位符 1"/>
          <p:cNvSpPr>
            <a:spLocks noGrp="1"/>
          </p:cNvSpPr>
          <p:nvPr>
            <p:ph type="title"/>
            <p:custDataLst>
              <p:tags r:id="rId21"/>
            </p:custDataLst>
          </p:nvPr>
        </p:nvSpPr>
        <p:spPr>
          <a:xfrm>
            <a:off x="695960" y="360000"/>
            <a:ext cx="10800000" cy="720000"/>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9" name="KSO_TEMPLATE" hidden="1"/>
          <p:cNvSpPr/>
          <p:nvPr userDrawn="1">
            <p:custDataLst>
              <p:tags r:id="rId22"/>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3200" b="1" i="0" u="none" kern="1200" spc="0">
          <a:solidFill>
            <a:schemeClr val="accent1"/>
          </a:solidFill>
          <a:effectLst/>
          <a:uFill>
            <a:solidFill>
              <a:schemeClr val="accent1"/>
            </a:solidFill>
          </a:uFill>
          <a:latin typeface="+mj-lt"/>
          <a:ea typeface="+mj-ea"/>
          <a:cs typeface="+mj-cs"/>
        </a:defRPr>
      </a:lvl1pPr>
    </p:titleStyle>
    <p:bodyStyle>
      <a:lvl1pPr marL="228600" indent="0" algn="l" defTabSz="914400" rtl="0" eaLnBrk="1" latinLnBrk="0" hangingPunct="1">
        <a:lnSpc>
          <a:spcPct val="130000"/>
        </a:lnSpc>
        <a:spcBef>
          <a:spcPts val="1000"/>
        </a:spcBef>
        <a:buFont typeface="Arial" panose="020B0604020202020204" pitchFamily="34" charset="0"/>
        <a:buChar char="•"/>
        <a:defRPr sz="2400" kern="1200" spc="0">
          <a:solidFill>
            <a:schemeClr val="tx1"/>
          </a:solidFill>
          <a:latin typeface="+mn-lt"/>
          <a:ea typeface="+mn-ea"/>
          <a:cs typeface="+mn-cs"/>
        </a:defRPr>
      </a:lvl1pPr>
      <a:lvl2pPr marL="685800" indent="0" algn="l" defTabSz="914400" rtl="0" eaLnBrk="1" latinLnBrk="0" hangingPunct="1">
        <a:lnSpc>
          <a:spcPct val="130000"/>
        </a:lnSpc>
        <a:spcBef>
          <a:spcPts val="500"/>
        </a:spcBef>
        <a:buFont typeface="Arial" panose="020B0604020202020204" pitchFamily="34" charset="0"/>
        <a:buChar char="•"/>
        <a:defRPr sz="2000" kern="1200" spc="0">
          <a:solidFill>
            <a:schemeClr val="tx1"/>
          </a:solidFill>
          <a:latin typeface="+mn-lt"/>
          <a:ea typeface="+mn-ea"/>
          <a:cs typeface="+mn-cs"/>
        </a:defRPr>
      </a:lvl2pPr>
      <a:lvl3pPr marL="11430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3pPr>
      <a:lvl4pPr marL="16002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4pPr>
      <a:lvl5pPr marL="20574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42" name="图片 41"/>
          <p:cNvPicPr>
            <a:picLocks noChangeAspect="1"/>
          </p:cNvPicPr>
          <p:nvPr userDrawn="1">
            <p:custDataLst>
              <p:tags r:id="rId12"/>
            </p:custDataLst>
          </p:nvPr>
        </p:nvPicPr>
        <p:blipFill>
          <a:blip r:embed="rId13" cstate="print">
            <a:extLst>
              <a:ext uri="{28A0092B-C50C-407E-A947-70E740481C1C}">
                <a14:useLocalDpi xmlns:a14="http://schemas.microsoft.com/office/drawing/2010/main" val="0"/>
              </a:ext>
            </a:extLst>
          </a:blip>
          <a:srcRect b="31743"/>
          <a:stretch>
            <a:fillRect/>
          </a:stretch>
        </p:blipFill>
        <p:spPr>
          <a:xfrm>
            <a:off x="0" y="6176645"/>
            <a:ext cx="12192000" cy="681355"/>
          </a:xfrm>
          <a:prstGeom prst="rect">
            <a:avLst/>
          </a:prstGeom>
        </p:spPr>
      </p:pic>
      <p:sp>
        <p:nvSpPr>
          <p:cNvPr id="6" name="灯片编号占位符 5"/>
          <p:cNvSpPr>
            <a:spLocks noGrp="1"/>
          </p:cNvSpPr>
          <p:nvPr>
            <p:ph type="sldNum" sz="quarter" idx="4"/>
            <p:custDataLst>
              <p:tags r:id="rId14"/>
            </p:custDataLst>
          </p:nvPr>
        </p:nvSpPr>
        <p:spPr>
          <a:xfrm>
            <a:off x="8753983" y="6356350"/>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fld>
            <a:endParaRPr lang="zh-CN" altLang="en-US"/>
          </a:p>
        </p:txBody>
      </p:sp>
      <p:sp>
        <p:nvSpPr>
          <p:cNvPr id="5" name="页脚占位符 4"/>
          <p:cNvSpPr>
            <a:spLocks noGrp="1"/>
          </p:cNvSpPr>
          <p:nvPr>
            <p:ph type="ftr" sz="quarter" idx="3"/>
            <p:custDataLst>
              <p:tags r:id="rId15"/>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a:p>
        </p:txBody>
      </p:sp>
      <p:sp>
        <p:nvSpPr>
          <p:cNvPr id="4" name="日期占位符 3"/>
          <p:cNvSpPr>
            <a:spLocks noGrp="1"/>
          </p:cNvSpPr>
          <p:nvPr>
            <p:ph type="dt" sz="half" idx="2"/>
            <p:custDataLst>
              <p:tags r:id="rId16"/>
            </p:custDataLst>
          </p:nvPr>
        </p:nvSpPr>
        <p:spPr>
          <a:xfrm>
            <a:off x="695960" y="6356350"/>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fld>
            <a:endParaRPr lang="zh-CN" altLang="en-US"/>
          </a:p>
        </p:txBody>
      </p:sp>
      <p:sp>
        <p:nvSpPr>
          <p:cNvPr id="3" name="文本占位符 2"/>
          <p:cNvSpPr>
            <a:spLocks noGrp="1"/>
          </p:cNvSpPr>
          <p:nvPr>
            <p:ph type="body" idx="1"/>
            <p:custDataLst>
              <p:tags r:id="rId17"/>
            </p:custDataLst>
          </p:nvPr>
        </p:nvSpPr>
        <p:spPr>
          <a:xfrm>
            <a:off x="695960" y="1301749"/>
            <a:ext cx="10800000" cy="4873625"/>
          </a:xfrm>
          <a:prstGeom prst="rect">
            <a:avLst/>
          </a:prstGeom>
        </p:spPr>
        <p:txBody>
          <a:bodyPr vert="horz" lIns="91440" tIns="45720" rIns="91440" bIns="4572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t>第三级</a:t>
            </a:r>
            <a:endParaRPr lang="zh-CN" altLang="en-US" dirty="0"/>
          </a:p>
          <a:p>
            <a:pPr lvl="3"/>
            <a:r>
              <a:rPr lang="zh-CN" altLang="en-US" dirty="0"/>
              <a:t>第四级</a:t>
            </a:r>
            <a:endParaRPr lang="zh-CN" altLang="en-US" dirty="0"/>
          </a:p>
          <a:p>
            <a:pPr lvl="4"/>
            <a:r>
              <a:rPr lang="zh-CN" altLang="en-US" dirty="0"/>
              <a:t>第五级</a:t>
            </a:r>
            <a:endParaRPr lang="zh-CN" altLang="en-US" dirty="0"/>
          </a:p>
        </p:txBody>
      </p:sp>
      <p:sp>
        <p:nvSpPr>
          <p:cNvPr id="2" name="标题占位符 1"/>
          <p:cNvSpPr>
            <a:spLocks noGrp="1"/>
          </p:cNvSpPr>
          <p:nvPr>
            <p:ph type="title"/>
            <p:custDataLst>
              <p:tags r:id="rId18"/>
            </p:custDataLst>
          </p:nvPr>
        </p:nvSpPr>
        <p:spPr>
          <a:xfrm>
            <a:off x="695960" y="360000"/>
            <a:ext cx="10800000" cy="720000"/>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pic>
        <p:nvPicPr>
          <p:cNvPr id="27" name="图片 26" descr="卡通人物&#10;&#10;中度可信度描述已自动生成"/>
          <p:cNvPicPr>
            <a:picLocks noChangeAspect="1"/>
          </p:cNvPicPr>
          <p:nvPr userDrawn="1">
            <p:custDataLst>
              <p:tags r:id="rId19"/>
            </p:custDataLst>
          </p:nvPr>
        </p:nvPicPr>
        <p:blipFill>
          <a:blip r:embed="rId20" cstate="print">
            <a:extLst>
              <a:ext uri="{28A0092B-C50C-407E-A947-70E740481C1C}">
                <a14:useLocalDpi xmlns:a14="http://schemas.microsoft.com/office/drawing/2010/main" val="0"/>
              </a:ext>
            </a:extLst>
          </a:blip>
          <a:stretch>
            <a:fillRect/>
          </a:stretch>
        </p:blipFill>
        <p:spPr>
          <a:xfrm>
            <a:off x="10928985" y="118745"/>
            <a:ext cx="1130935" cy="737235"/>
          </a:xfrm>
          <a:prstGeom prst="rect">
            <a:avLst/>
          </a:prstGeom>
        </p:spPr>
      </p:pic>
      <p:sp>
        <p:nvSpPr>
          <p:cNvPr id="7" name="KSO_TEMPLATE" hidden="1"/>
          <p:cNvSpPr/>
          <p:nvPr userDrawn="1">
            <p:custDataLst>
              <p:tags r:id="rId21"/>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3200" b="1" i="0" u="none" kern="1200" spc="0">
          <a:gradFill>
            <a:gsLst>
              <a:gs pos="0">
                <a:schemeClr val="accent1"/>
              </a:gs>
              <a:gs pos="100000">
                <a:schemeClr val="accent2"/>
              </a:gs>
            </a:gsLst>
            <a:lin ang="5400000" scaled="1"/>
          </a:gradFill>
          <a:effectLst/>
          <a:uFill>
            <a:solidFill>
              <a:prstClr val="black"/>
            </a:solidFill>
          </a:uFill>
          <a:latin typeface="+mj-lt"/>
          <a:ea typeface="+mj-ea"/>
          <a:cs typeface="+mj-cs"/>
        </a:defRPr>
      </a:lvl1pPr>
    </p:titleStyle>
    <p:bodyStyle>
      <a:lvl1pPr marL="228600" indent="0" algn="l" defTabSz="914400" rtl="0" eaLnBrk="1" latinLnBrk="0" hangingPunct="1">
        <a:lnSpc>
          <a:spcPct val="130000"/>
        </a:lnSpc>
        <a:spcBef>
          <a:spcPts val="1000"/>
        </a:spcBef>
        <a:buFont typeface="Arial" panose="020B0604020202020204" pitchFamily="34" charset="0"/>
        <a:buChar char="•"/>
        <a:defRPr sz="2400" kern="1200" spc="0">
          <a:solidFill>
            <a:schemeClr val="tx1"/>
          </a:solidFill>
          <a:latin typeface="+mn-lt"/>
          <a:ea typeface="+mn-ea"/>
          <a:cs typeface="+mn-cs"/>
        </a:defRPr>
      </a:lvl1pPr>
      <a:lvl2pPr marL="685800" indent="0" algn="l" defTabSz="914400" rtl="0" eaLnBrk="1" latinLnBrk="0" hangingPunct="1">
        <a:lnSpc>
          <a:spcPct val="130000"/>
        </a:lnSpc>
        <a:spcBef>
          <a:spcPts val="500"/>
        </a:spcBef>
        <a:buFont typeface="Arial" panose="020B0604020202020204" pitchFamily="34" charset="0"/>
        <a:buChar char="•"/>
        <a:defRPr sz="2000" kern="1200" spc="0">
          <a:solidFill>
            <a:schemeClr val="tx1"/>
          </a:solidFill>
          <a:latin typeface="+mn-lt"/>
          <a:ea typeface="+mn-ea"/>
          <a:cs typeface="+mn-cs"/>
        </a:defRPr>
      </a:lvl2pPr>
      <a:lvl3pPr marL="11430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3pPr>
      <a:lvl4pPr marL="16002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4pPr>
      <a:lvl5pPr marL="2057400" indent="0" algn="l" defTabSz="914400" rtl="0" eaLnBrk="1" latinLnBrk="0" hangingPunct="1">
        <a:lnSpc>
          <a:spcPct val="130000"/>
        </a:lnSpc>
        <a:spcBef>
          <a:spcPts val="500"/>
        </a:spcBef>
        <a:buFont typeface="Arial" panose="020B0604020202020204" pitchFamily="34" charset="0"/>
        <a:buChar char="•"/>
        <a:defRPr sz="1800" kern="1200" spc="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矩形 7"/>
          <p:cNvSpPr/>
          <p:nvPr userDrawn="1">
            <p:custDataLst>
              <p:tags r:id="rId12"/>
            </p:custDataLst>
          </p:nvPr>
        </p:nvSpPr>
        <p:spPr>
          <a:xfrm>
            <a:off x="0" y="0"/>
            <a:ext cx="12192000" cy="6858000"/>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p:cNvPicPr>
            <a:picLocks noChangeAspect="1"/>
          </p:cNvPicPr>
          <p:nvPr userDrawn="1">
            <p:custDataLst>
              <p:tags r:id="rId13"/>
            </p:custDataLst>
          </p:nvPr>
        </p:nvPicPr>
        <p:blipFill rotWithShape="1">
          <a:blip r:embed="rId14"/>
          <a:srcRect t="21558" b="30014"/>
          <a:stretch>
            <a:fillRect/>
          </a:stretch>
        </p:blipFill>
        <p:spPr>
          <a:xfrm>
            <a:off x="10412913" y="320400"/>
            <a:ext cx="1464811" cy="720000"/>
          </a:xfrm>
          <a:prstGeom prst="rect">
            <a:avLst/>
          </a:prstGeom>
        </p:spPr>
      </p:pic>
      <p:sp>
        <p:nvSpPr>
          <p:cNvPr id="4" name="日期占位符 3"/>
          <p:cNvSpPr>
            <a:spLocks noGrp="1"/>
          </p:cNvSpPr>
          <p:nvPr>
            <p:ph type="dt" sz="half" idx="2"/>
            <p:custDataLst>
              <p:tags r:id="rId15"/>
            </p:custDataLst>
          </p:nvPr>
        </p:nvSpPr>
        <p:spPr>
          <a:xfrm>
            <a:off x="695960" y="6356350"/>
            <a:ext cx="2743200" cy="365125"/>
          </a:xfrm>
          <a:prstGeom prst="rect">
            <a:avLst/>
          </a:prstGeom>
        </p:spPr>
        <p:txBody>
          <a:bodyPr vert="horz" wrap="square" lIns="91440" tIns="45720" rIns="91440" bIns="45720" rtlCol="0" anchor="ctr">
            <a:normAutofit/>
          </a:bodyPr>
          <a:lstStyle>
            <a:lvl1pPr algn="l">
              <a:defRPr sz="1200">
                <a:solidFill>
                  <a:schemeClr val="tx1">
                    <a:tint val="75000"/>
                  </a:schemeClr>
                </a:solidFill>
              </a:defRPr>
            </a:lvl1pPr>
          </a:lstStyle>
          <a:p>
            <a:fld id="{5592522B-0F24-4480-B9DD-A9474A6880D6}" type="datetimeFigureOut">
              <a:rPr lang="zh-CN" altLang="en-US" smtClean="0"/>
            </a:fld>
            <a:endParaRPr lang="zh-CN" altLang="en-US"/>
          </a:p>
        </p:txBody>
      </p:sp>
      <p:sp>
        <p:nvSpPr>
          <p:cNvPr id="5" name="页脚占位符 4"/>
          <p:cNvSpPr>
            <a:spLocks noGrp="1"/>
          </p:cNvSpPr>
          <p:nvPr>
            <p:ph type="ftr" sz="quarter" idx="3"/>
            <p:custDataLst>
              <p:tags r:id="rId16"/>
            </p:custDataLst>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7"/>
            </p:custDataLst>
          </p:nvPr>
        </p:nvSpPr>
        <p:spPr>
          <a:xfrm>
            <a:off x="8753983" y="6356350"/>
            <a:ext cx="2743200" cy="365125"/>
          </a:xfrm>
          <a:prstGeom prst="rect">
            <a:avLst/>
          </a:prstGeom>
        </p:spPr>
        <p:txBody>
          <a:bodyPr vert="horz" wrap="square" lIns="91440" tIns="45720" rIns="91440" bIns="45720" rtlCol="0" anchor="ctr">
            <a:normAutofit/>
          </a:bodyPr>
          <a:lstStyle>
            <a:lvl1pPr algn="r">
              <a:defRPr sz="1200">
                <a:solidFill>
                  <a:schemeClr val="tx1">
                    <a:tint val="75000"/>
                  </a:schemeClr>
                </a:solidFill>
              </a:defRPr>
            </a:lvl1pPr>
          </a:lstStyle>
          <a:p>
            <a:fld id="{BE5F26B5-172A-4DC2-B0B7-181CFC56B87C}" type="slidenum">
              <a:rPr lang="zh-CN" altLang="en-US" smtClean="0"/>
            </a:fld>
            <a:endParaRPr lang="zh-CN" altLang="en-US"/>
          </a:p>
        </p:txBody>
      </p:sp>
      <p:pic>
        <p:nvPicPr>
          <p:cNvPr id="13" name="图片 12"/>
          <p:cNvPicPr>
            <a:picLocks noChangeAspect="1"/>
          </p:cNvPicPr>
          <p:nvPr userDrawn="1">
            <p:custDataLst>
              <p:tags r:id="rId18"/>
            </p:custDataLst>
          </p:nvPr>
        </p:nvPicPr>
        <p:blipFill>
          <a:blip r:embed="rId19"/>
          <a:stretch>
            <a:fillRect/>
          </a:stretch>
        </p:blipFill>
        <p:spPr>
          <a:xfrm>
            <a:off x="0" y="0"/>
            <a:ext cx="12192000" cy="4773168"/>
          </a:xfrm>
          <a:prstGeom prst="rect">
            <a:avLst/>
          </a:prstGeom>
        </p:spPr>
      </p:pic>
      <p:sp>
        <p:nvSpPr>
          <p:cNvPr id="2" name="标题占位符 1"/>
          <p:cNvSpPr>
            <a:spLocks noGrp="1"/>
          </p:cNvSpPr>
          <p:nvPr>
            <p:ph type="title"/>
            <p:custDataLst>
              <p:tags r:id="rId20"/>
            </p:custDataLst>
          </p:nvPr>
        </p:nvSpPr>
        <p:spPr>
          <a:xfrm>
            <a:off x="695960" y="360000"/>
            <a:ext cx="10800000" cy="720000"/>
          </a:xfrm>
          <a:prstGeom prst="rect">
            <a:avLst/>
          </a:prstGeom>
        </p:spPr>
        <p:txBody>
          <a:bodyPr vert="horz" wrap="square" lIns="0" tIns="0" rIns="0" bIns="0" rtlCol="0" anchor="b">
            <a:normAutofit/>
          </a:bodyPr>
          <a:lstStyle/>
          <a:p>
            <a:r>
              <a:rPr lang="zh-CN" altLang="en-US" dirty="0"/>
              <a:t>单击此处编辑母版标题样式</a:t>
            </a:r>
            <a:endParaRPr lang="zh-CN" altLang="en-US" dirty="0"/>
          </a:p>
        </p:txBody>
      </p:sp>
      <p:sp>
        <p:nvSpPr>
          <p:cNvPr id="3" name="文本占位符 2"/>
          <p:cNvSpPr>
            <a:spLocks noGrp="1"/>
          </p:cNvSpPr>
          <p:nvPr>
            <p:ph type="body" idx="1"/>
            <p:custDataLst>
              <p:tags r:id="rId21"/>
            </p:custDataLst>
          </p:nvPr>
        </p:nvSpPr>
        <p:spPr>
          <a:xfrm>
            <a:off x="695960" y="1301749"/>
            <a:ext cx="10800000" cy="4873625"/>
          </a:xfrm>
          <a:prstGeom prst="rect">
            <a:avLst/>
          </a:prstGeom>
        </p:spPr>
        <p:txBody>
          <a:bodyPr vert="horz" wrap="square" lIns="0" tIns="0" rIns="0" bIns="0" rtlCol="0">
            <a:normAutofit/>
          </a:bodyPr>
          <a:lstStyle/>
          <a:p>
            <a:pPr lvl="0"/>
            <a:r>
              <a:rPr lang="zh-CN" altLang="en-US" dirty="0"/>
              <a:t>单击此处编辑母版文本样式</a:t>
            </a:r>
            <a:endParaRPr lang="zh-CN" altLang="en-US" dirty="0"/>
          </a:p>
          <a:p>
            <a:pPr lvl="1"/>
            <a:r>
              <a:rPr lang="zh-CN" altLang="en-US" dirty="0"/>
              <a:t>第二级</a:t>
            </a:r>
            <a:endParaRPr lang="zh-CN" altLang="en-US" dirty="0"/>
          </a:p>
          <a:p>
            <a:pPr lvl="2"/>
            <a:r>
              <a:rPr lang="zh-CN" altLang="en-US" dirty="0">
                <a:sym typeface="+mn-ea"/>
              </a:rPr>
              <a:t>第</a:t>
            </a:r>
            <a:r>
              <a:rPr lang="zh-CN" altLang="en-US" dirty="0"/>
              <a:t>三级</a:t>
            </a:r>
            <a:endParaRPr lang="zh-CN" altLang="en-US" dirty="0"/>
          </a:p>
          <a:p>
            <a:pPr lvl="3"/>
            <a:r>
              <a:rPr lang="zh-CN" altLang="en-US" dirty="0">
                <a:sym typeface="+mn-ea"/>
              </a:rPr>
              <a:t>第</a:t>
            </a:r>
            <a:r>
              <a:rPr lang="zh-CN" altLang="en-US" dirty="0"/>
              <a:t>四级</a:t>
            </a:r>
            <a:endParaRPr lang="zh-CN" altLang="en-US" dirty="0"/>
          </a:p>
          <a:p>
            <a:pPr lvl="4"/>
            <a:r>
              <a:rPr lang="zh-CN" altLang="en-US" dirty="0">
                <a:sym typeface="+mn-ea"/>
              </a:rPr>
              <a:t>第</a:t>
            </a:r>
            <a:r>
              <a:rPr lang="zh-CN" altLang="en-US" dirty="0"/>
              <a:t>五级</a:t>
            </a:r>
            <a:endParaRPr lang="zh-CN" altLang="en-US" dirty="0"/>
          </a:p>
        </p:txBody>
      </p:sp>
      <p:sp>
        <p:nvSpPr>
          <p:cNvPr id="9" name="KSO_TEMPLATE" hidden="1"/>
          <p:cNvSpPr/>
          <p:nvPr userDrawn="1">
            <p:custDataLst>
              <p:tags r:id="rId22"/>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defTabSz="914400" rtl="0" eaLnBrk="1" latinLnBrk="0" hangingPunct="1">
        <a:lnSpc>
          <a:spcPct val="100000"/>
        </a:lnSpc>
        <a:spcBef>
          <a:spcPct val="0"/>
        </a:spcBef>
        <a:buNone/>
        <a:defRPr sz="3200" b="1" kern="1200">
          <a:solidFill>
            <a:schemeClr val="tx2"/>
          </a:solidFill>
          <a:latin typeface="+mj-lt"/>
          <a:ea typeface="+mj-ea"/>
          <a:cs typeface="+mj-cs"/>
        </a:defRPr>
      </a:lvl1pPr>
    </p:titleStyle>
    <p:bodyStyle>
      <a:lvl1pPr marL="228600" indent="-228600" algn="l" defTabSz="914400" rtl="0" eaLnBrk="1" latinLnBrk="0" hangingPunct="1">
        <a:lnSpc>
          <a:spcPct val="130000"/>
        </a:lnSpc>
        <a:spcBef>
          <a:spcPts val="1000"/>
        </a:spcBef>
        <a:buFont typeface="Arial" panose="020B0604020202020204" pitchFamily="34" charset="0"/>
        <a:buChar char="•"/>
        <a:defRPr sz="2400" kern="1200">
          <a:solidFill>
            <a:schemeClr val="tx1"/>
          </a:solidFill>
          <a:latin typeface="+mn-lt"/>
          <a:ea typeface="+mn-ea"/>
          <a:cs typeface="+mn-cs"/>
        </a:defRPr>
      </a:lvl1pPr>
      <a:lvl2pPr marL="538480" indent="-206375" algn="l" defTabSz="914400" rtl="0" eaLnBrk="1" latinLnBrk="0" hangingPunct="1">
        <a:lnSpc>
          <a:spcPct val="130000"/>
        </a:lnSpc>
        <a:spcBef>
          <a:spcPts val="0"/>
        </a:spcBef>
        <a:buFont typeface="Arial" panose="020B0604020202020204" pitchFamily="34" charset="0"/>
        <a:buChar char="•"/>
        <a:defRPr sz="2000" kern="1200">
          <a:solidFill>
            <a:schemeClr val="tx1">
              <a:lumMod val="65000"/>
              <a:lumOff val="35000"/>
            </a:schemeClr>
          </a:solidFill>
          <a:latin typeface="+mn-lt"/>
          <a:ea typeface="+mn-ea"/>
          <a:cs typeface="+mn-cs"/>
        </a:defRPr>
      </a:lvl2pPr>
      <a:lvl3pPr marL="798830" indent="-161925" algn="l" defTabSz="914400" rtl="0" eaLnBrk="1" latinLnBrk="0" hangingPunct="1">
        <a:lnSpc>
          <a:spcPct val="130000"/>
        </a:lnSpc>
        <a:spcBef>
          <a:spcPts val="0"/>
        </a:spcBef>
        <a:buFont typeface="Arial" panose="020B0604020202020204" pitchFamily="34" charset="0"/>
        <a:buChar char="•"/>
        <a:defRPr sz="1800" kern="1200">
          <a:solidFill>
            <a:schemeClr val="tx1">
              <a:lumMod val="65000"/>
              <a:lumOff val="35000"/>
            </a:schemeClr>
          </a:solidFill>
          <a:latin typeface="+mn-lt"/>
          <a:ea typeface="+mn-ea"/>
          <a:cs typeface="+mn-cs"/>
        </a:defRPr>
      </a:lvl3pPr>
      <a:lvl4pPr marL="1030605" indent="-149225" algn="l" defTabSz="914400" rtl="0" eaLnBrk="1" latinLnBrk="0" hangingPunct="1">
        <a:lnSpc>
          <a:spcPct val="130000"/>
        </a:lnSpc>
        <a:spcBef>
          <a:spcPts val="0"/>
        </a:spcBef>
        <a:buFont typeface="Arial" panose="020B0604020202020204" pitchFamily="34" charset="0"/>
        <a:buChar char="•"/>
        <a:defRPr sz="1600" kern="1200">
          <a:solidFill>
            <a:schemeClr val="tx1">
              <a:lumMod val="65000"/>
              <a:lumOff val="35000"/>
            </a:schemeClr>
          </a:solidFill>
          <a:latin typeface="+mn-lt"/>
          <a:ea typeface="+mn-ea"/>
          <a:cs typeface="+mn-cs"/>
        </a:defRPr>
      </a:lvl4pPr>
      <a:lvl5pPr marL="1235075" indent="-127000" algn="l" defTabSz="914400" rtl="0" eaLnBrk="1" latinLnBrk="0" hangingPunct="1">
        <a:lnSpc>
          <a:spcPct val="130000"/>
        </a:lnSpc>
        <a:spcBef>
          <a:spcPts val="0"/>
        </a:spcBef>
        <a:buFont typeface="Arial" panose="020B0604020202020204" pitchFamily="34" charset="0"/>
        <a:buChar char="•"/>
        <a:defRPr sz="1400" kern="1200">
          <a:solidFill>
            <a:schemeClr val="tx1">
              <a:lumMod val="65000"/>
              <a:lumOff val="3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26.xml"/><Relationship Id="rId3" Type="http://schemas.openxmlformats.org/officeDocument/2006/relationships/tags" Target="../tags/tag366.xml"/><Relationship Id="rId2" Type="http://schemas.openxmlformats.org/officeDocument/2006/relationships/tags" Target="../tags/tag365.xml"/><Relationship Id="rId1" Type="http://schemas.openxmlformats.org/officeDocument/2006/relationships/tags" Target="../tags/tag364.xml"/></Relationships>
</file>

<file path=ppt/slides/_rels/slide10.xml.rels><?xml version="1.0" encoding="UTF-8" standalone="yes"?>
<Relationships xmlns="http://schemas.openxmlformats.org/package/2006/relationships"><Relationship Id="rId9" Type="http://schemas.openxmlformats.org/officeDocument/2006/relationships/tags" Target="../tags/tag528.xml"/><Relationship Id="rId8" Type="http://schemas.openxmlformats.org/officeDocument/2006/relationships/tags" Target="../tags/tag527.xml"/><Relationship Id="rId7" Type="http://schemas.openxmlformats.org/officeDocument/2006/relationships/tags" Target="../tags/tag526.xml"/><Relationship Id="rId6" Type="http://schemas.openxmlformats.org/officeDocument/2006/relationships/tags" Target="../tags/tag525.xml"/><Relationship Id="rId5" Type="http://schemas.openxmlformats.org/officeDocument/2006/relationships/tags" Target="../tags/tag524.xml"/><Relationship Id="rId4" Type="http://schemas.openxmlformats.org/officeDocument/2006/relationships/tags" Target="../tags/tag523.xml"/><Relationship Id="rId3" Type="http://schemas.openxmlformats.org/officeDocument/2006/relationships/tags" Target="../tags/tag522.xml"/><Relationship Id="rId22" Type="http://schemas.openxmlformats.org/officeDocument/2006/relationships/notesSlide" Target="../notesSlides/notesSlide8.xml"/><Relationship Id="rId21" Type="http://schemas.openxmlformats.org/officeDocument/2006/relationships/slideLayout" Target="../slideLayouts/slideLayout17.xml"/><Relationship Id="rId20" Type="http://schemas.openxmlformats.org/officeDocument/2006/relationships/tags" Target="../tags/tag539.xml"/><Relationship Id="rId2" Type="http://schemas.openxmlformats.org/officeDocument/2006/relationships/tags" Target="../tags/tag521.xml"/><Relationship Id="rId19" Type="http://schemas.openxmlformats.org/officeDocument/2006/relationships/tags" Target="../tags/tag538.xml"/><Relationship Id="rId18" Type="http://schemas.openxmlformats.org/officeDocument/2006/relationships/tags" Target="../tags/tag537.xml"/><Relationship Id="rId17" Type="http://schemas.openxmlformats.org/officeDocument/2006/relationships/tags" Target="../tags/tag536.xml"/><Relationship Id="rId16" Type="http://schemas.openxmlformats.org/officeDocument/2006/relationships/tags" Target="../tags/tag535.xml"/><Relationship Id="rId15" Type="http://schemas.openxmlformats.org/officeDocument/2006/relationships/tags" Target="../tags/tag534.xml"/><Relationship Id="rId14" Type="http://schemas.openxmlformats.org/officeDocument/2006/relationships/tags" Target="../tags/tag533.xml"/><Relationship Id="rId13" Type="http://schemas.openxmlformats.org/officeDocument/2006/relationships/tags" Target="../tags/tag532.xml"/><Relationship Id="rId12" Type="http://schemas.openxmlformats.org/officeDocument/2006/relationships/tags" Target="../tags/tag531.xml"/><Relationship Id="rId11" Type="http://schemas.openxmlformats.org/officeDocument/2006/relationships/tags" Target="../tags/tag530.xml"/><Relationship Id="rId10" Type="http://schemas.openxmlformats.org/officeDocument/2006/relationships/tags" Target="../tags/tag529.xml"/><Relationship Id="rId1" Type="http://schemas.openxmlformats.org/officeDocument/2006/relationships/tags" Target="../tags/tag520.xml"/></Relationships>
</file>

<file path=ppt/slides/_rels/slide100.xml.rels><?xml version="1.0" encoding="UTF-8" standalone="yes"?>
<Relationships xmlns="http://schemas.openxmlformats.org/package/2006/relationships"><Relationship Id="rId9" Type="http://schemas.openxmlformats.org/officeDocument/2006/relationships/tags" Target="../tags/tag2082.xml"/><Relationship Id="rId8" Type="http://schemas.openxmlformats.org/officeDocument/2006/relationships/tags" Target="../tags/tag2081.xml"/><Relationship Id="rId7" Type="http://schemas.openxmlformats.org/officeDocument/2006/relationships/tags" Target="../tags/tag2080.xml"/><Relationship Id="rId6" Type="http://schemas.openxmlformats.org/officeDocument/2006/relationships/tags" Target="../tags/tag2079.xml"/><Relationship Id="rId5" Type="http://schemas.openxmlformats.org/officeDocument/2006/relationships/tags" Target="../tags/tag2078.xml"/><Relationship Id="rId4" Type="http://schemas.openxmlformats.org/officeDocument/2006/relationships/tags" Target="../tags/tag2077.xml"/><Relationship Id="rId3" Type="http://schemas.openxmlformats.org/officeDocument/2006/relationships/tags" Target="../tags/tag2076.xml"/><Relationship Id="rId2" Type="http://schemas.openxmlformats.org/officeDocument/2006/relationships/tags" Target="../tags/tag2075.xml"/><Relationship Id="rId10" Type="http://schemas.openxmlformats.org/officeDocument/2006/relationships/slideLayout" Target="../slideLayouts/slideLayout17.xml"/><Relationship Id="rId1" Type="http://schemas.openxmlformats.org/officeDocument/2006/relationships/tags" Target="../tags/tag2074.xml"/></Relationships>
</file>

<file path=ppt/slides/_rels/slide101.xml.rels><?xml version="1.0" encoding="UTF-8" standalone="yes"?>
<Relationships xmlns="http://schemas.openxmlformats.org/package/2006/relationships"><Relationship Id="rId9" Type="http://schemas.openxmlformats.org/officeDocument/2006/relationships/tags" Target="../tags/tag2091.xml"/><Relationship Id="rId8" Type="http://schemas.openxmlformats.org/officeDocument/2006/relationships/tags" Target="../tags/tag2090.xml"/><Relationship Id="rId7" Type="http://schemas.openxmlformats.org/officeDocument/2006/relationships/tags" Target="../tags/tag2089.xml"/><Relationship Id="rId6" Type="http://schemas.openxmlformats.org/officeDocument/2006/relationships/tags" Target="../tags/tag2088.xml"/><Relationship Id="rId5" Type="http://schemas.openxmlformats.org/officeDocument/2006/relationships/tags" Target="../tags/tag2087.xml"/><Relationship Id="rId4" Type="http://schemas.openxmlformats.org/officeDocument/2006/relationships/tags" Target="../tags/tag2086.xml"/><Relationship Id="rId3" Type="http://schemas.openxmlformats.org/officeDocument/2006/relationships/tags" Target="../tags/tag2085.xml"/><Relationship Id="rId2" Type="http://schemas.openxmlformats.org/officeDocument/2006/relationships/tags" Target="../tags/tag2084.xml"/><Relationship Id="rId10" Type="http://schemas.openxmlformats.org/officeDocument/2006/relationships/slideLayout" Target="../slideLayouts/slideLayout17.xml"/><Relationship Id="rId1" Type="http://schemas.openxmlformats.org/officeDocument/2006/relationships/tags" Target="../tags/tag2083.xml"/></Relationships>
</file>

<file path=ppt/slides/_rels/slide102.xml.rels><?xml version="1.0" encoding="UTF-8" standalone="yes"?>
<Relationships xmlns="http://schemas.openxmlformats.org/package/2006/relationships"><Relationship Id="rId9" Type="http://schemas.openxmlformats.org/officeDocument/2006/relationships/tags" Target="../tags/tag2100.xml"/><Relationship Id="rId8" Type="http://schemas.openxmlformats.org/officeDocument/2006/relationships/tags" Target="../tags/tag2099.xml"/><Relationship Id="rId7" Type="http://schemas.openxmlformats.org/officeDocument/2006/relationships/tags" Target="../tags/tag2098.xml"/><Relationship Id="rId6" Type="http://schemas.openxmlformats.org/officeDocument/2006/relationships/tags" Target="../tags/tag2097.xml"/><Relationship Id="rId5" Type="http://schemas.openxmlformats.org/officeDocument/2006/relationships/tags" Target="../tags/tag2096.xml"/><Relationship Id="rId4" Type="http://schemas.openxmlformats.org/officeDocument/2006/relationships/tags" Target="../tags/tag2095.xml"/><Relationship Id="rId3" Type="http://schemas.openxmlformats.org/officeDocument/2006/relationships/tags" Target="../tags/tag2094.xml"/><Relationship Id="rId2" Type="http://schemas.openxmlformats.org/officeDocument/2006/relationships/tags" Target="../tags/tag2093.xml"/><Relationship Id="rId10" Type="http://schemas.openxmlformats.org/officeDocument/2006/relationships/slideLayout" Target="../slideLayouts/slideLayout17.xml"/><Relationship Id="rId1" Type="http://schemas.openxmlformats.org/officeDocument/2006/relationships/tags" Target="../tags/tag2092.xml"/></Relationships>
</file>

<file path=ppt/slides/_rels/slide11.xml.rels><?xml version="1.0" encoding="UTF-8" standalone="yes"?>
<Relationships xmlns="http://schemas.openxmlformats.org/package/2006/relationships"><Relationship Id="rId9" Type="http://schemas.openxmlformats.org/officeDocument/2006/relationships/tags" Target="../tags/tag548.xml"/><Relationship Id="rId8" Type="http://schemas.openxmlformats.org/officeDocument/2006/relationships/tags" Target="../tags/tag547.xml"/><Relationship Id="rId7" Type="http://schemas.openxmlformats.org/officeDocument/2006/relationships/tags" Target="../tags/tag546.xml"/><Relationship Id="rId6" Type="http://schemas.openxmlformats.org/officeDocument/2006/relationships/tags" Target="../tags/tag545.xml"/><Relationship Id="rId5" Type="http://schemas.openxmlformats.org/officeDocument/2006/relationships/tags" Target="../tags/tag544.xml"/><Relationship Id="rId4" Type="http://schemas.openxmlformats.org/officeDocument/2006/relationships/tags" Target="../tags/tag543.xml"/><Relationship Id="rId3" Type="http://schemas.openxmlformats.org/officeDocument/2006/relationships/tags" Target="../tags/tag542.xml"/><Relationship Id="rId22" Type="http://schemas.openxmlformats.org/officeDocument/2006/relationships/notesSlide" Target="../notesSlides/notesSlide9.xml"/><Relationship Id="rId21" Type="http://schemas.openxmlformats.org/officeDocument/2006/relationships/slideLayout" Target="../slideLayouts/slideLayout17.xml"/><Relationship Id="rId20" Type="http://schemas.openxmlformats.org/officeDocument/2006/relationships/tags" Target="../tags/tag559.xml"/><Relationship Id="rId2" Type="http://schemas.openxmlformats.org/officeDocument/2006/relationships/tags" Target="../tags/tag541.xml"/><Relationship Id="rId19" Type="http://schemas.openxmlformats.org/officeDocument/2006/relationships/tags" Target="../tags/tag558.xml"/><Relationship Id="rId18" Type="http://schemas.openxmlformats.org/officeDocument/2006/relationships/tags" Target="../tags/tag557.xml"/><Relationship Id="rId17" Type="http://schemas.openxmlformats.org/officeDocument/2006/relationships/tags" Target="../tags/tag556.xml"/><Relationship Id="rId16" Type="http://schemas.openxmlformats.org/officeDocument/2006/relationships/tags" Target="../tags/tag555.xml"/><Relationship Id="rId15" Type="http://schemas.openxmlformats.org/officeDocument/2006/relationships/tags" Target="../tags/tag554.xml"/><Relationship Id="rId14" Type="http://schemas.openxmlformats.org/officeDocument/2006/relationships/tags" Target="../tags/tag553.xml"/><Relationship Id="rId13" Type="http://schemas.openxmlformats.org/officeDocument/2006/relationships/tags" Target="../tags/tag552.xml"/><Relationship Id="rId12" Type="http://schemas.openxmlformats.org/officeDocument/2006/relationships/tags" Target="../tags/tag551.xml"/><Relationship Id="rId11" Type="http://schemas.openxmlformats.org/officeDocument/2006/relationships/tags" Target="../tags/tag550.xml"/><Relationship Id="rId10" Type="http://schemas.openxmlformats.org/officeDocument/2006/relationships/tags" Target="../tags/tag549.xml"/><Relationship Id="rId1" Type="http://schemas.openxmlformats.org/officeDocument/2006/relationships/tags" Target="../tags/tag540.xml"/></Relationships>
</file>

<file path=ppt/slides/_rels/slide12.xml.rels><?xml version="1.0" encoding="UTF-8" standalone="yes"?>
<Relationships xmlns="http://schemas.openxmlformats.org/package/2006/relationships"><Relationship Id="rId9" Type="http://schemas.openxmlformats.org/officeDocument/2006/relationships/tags" Target="../tags/tag568.xml"/><Relationship Id="rId8" Type="http://schemas.openxmlformats.org/officeDocument/2006/relationships/tags" Target="../tags/tag567.xml"/><Relationship Id="rId7" Type="http://schemas.openxmlformats.org/officeDocument/2006/relationships/tags" Target="../tags/tag566.xml"/><Relationship Id="rId6" Type="http://schemas.openxmlformats.org/officeDocument/2006/relationships/tags" Target="../tags/tag565.xml"/><Relationship Id="rId5" Type="http://schemas.openxmlformats.org/officeDocument/2006/relationships/tags" Target="../tags/tag564.xml"/><Relationship Id="rId4" Type="http://schemas.openxmlformats.org/officeDocument/2006/relationships/tags" Target="../tags/tag563.xml"/><Relationship Id="rId3" Type="http://schemas.openxmlformats.org/officeDocument/2006/relationships/tags" Target="../tags/tag562.xml"/><Relationship Id="rId22" Type="http://schemas.openxmlformats.org/officeDocument/2006/relationships/notesSlide" Target="../notesSlides/notesSlide10.xml"/><Relationship Id="rId21" Type="http://schemas.openxmlformats.org/officeDocument/2006/relationships/slideLayout" Target="../slideLayouts/slideLayout17.xml"/><Relationship Id="rId20" Type="http://schemas.openxmlformats.org/officeDocument/2006/relationships/tags" Target="../tags/tag579.xml"/><Relationship Id="rId2" Type="http://schemas.openxmlformats.org/officeDocument/2006/relationships/tags" Target="../tags/tag561.xml"/><Relationship Id="rId19" Type="http://schemas.openxmlformats.org/officeDocument/2006/relationships/tags" Target="../tags/tag578.xml"/><Relationship Id="rId18" Type="http://schemas.openxmlformats.org/officeDocument/2006/relationships/tags" Target="../tags/tag577.xml"/><Relationship Id="rId17" Type="http://schemas.openxmlformats.org/officeDocument/2006/relationships/tags" Target="../tags/tag576.xml"/><Relationship Id="rId16" Type="http://schemas.openxmlformats.org/officeDocument/2006/relationships/tags" Target="../tags/tag575.xml"/><Relationship Id="rId15" Type="http://schemas.openxmlformats.org/officeDocument/2006/relationships/tags" Target="../tags/tag574.xml"/><Relationship Id="rId14" Type="http://schemas.openxmlformats.org/officeDocument/2006/relationships/tags" Target="../tags/tag573.xml"/><Relationship Id="rId13" Type="http://schemas.openxmlformats.org/officeDocument/2006/relationships/tags" Target="../tags/tag572.xml"/><Relationship Id="rId12" Type="http://schemas.openxmlformats.org/officeDocument/2006/relationships/tags" Target="../tags/tag571.xml"/><Relationship Id="rId11" Type="http://schemas.openxmlformats.org/officeDocument/2006/relationships/tags" Target="../tags/tag570.xml"/><Relationship Id="rId10" Type="http://schemas.openxmlformats.org/officeDocument/2006/relationships/tags" Target="../tags/tag569.xml"/><Relationship Id="rId1" Type="http://schemas.openxmlformats.org/officeDocument/2006/relationships/tags" Target="../tags/tag560.xml"/></Relationships>
</file>

<file path=ppt/slides/_rels/slide13.xml.rels><?xml version="1.0" encoding="UTF-8" standalone="yes"?>
<Relationships xmlns="http://schemas.openxmlformats.org/package/2006/relationships"><Relationship Id="rId9" Type="http://schemas.openxmlformats.org/officeDocument/2006/relationships/tags" Target="../tags/tag588.xml"/><Relationship Id="rId8" Type="http://schemas.openxmlformats.org/officeDocument/2006/relationships/tags" Target="../tags/tag587.xml"/><Relationship Id="rId7" Type="http://schemas.openxmlformats.org/officeDocument/2006/relationships/tags" Target="../tags/tag586.xml"/><Relationship Id="rId6" Type="http://schemas.openxmlformats.org/officeDocument/2006/relationships/tags" Target="../tags/tag585.xml"/><Relationship Id="rId5" Type="http://schemas.openxmlformats.org/officeDocument/2006/relationships/tags" Target="../tags/tag584.xml"/><Relationship Id="rId4" Type="http://schemas.openxmlformats.org/officeDocument/2006/relationships/tags" Target="../tags/tag583.xml"/><Relationship Id="rId3" Type="http://schemas.openxmlformats.org/officeDocument/2006/relationships/tags" Target="../tags/tag582.xml"/><Relationship Id="rId22" Type="http://schemas.openxmlformats.org/officeDocument/2006/relationships/notesSlide" Target="../notesSlides/notesSlide11.xml"/><Relationship Id="rId21" Type="http://schemas.openxmlformats.org/officeDocument/2006/relationships/slideLayout" Target="../slideLayouts/slideLayout17.xml"/><Relationship Id="rId20" Type="http://schemas.openxmlformats.org/officeDocument/2006/relationships/tags" Target="../tags/tag599.xml"/><Relationship Id="rId2" Type="http://schemas.openxmlformats.org/officeDocument/2006/relationships/tags" Target="../tags/tag581.xml"/><Relationship Id="rId19" Type="http://schemas.openxmlformats.org/officeDocument/2006/relationships/tags" Target="../tags/tag598.xml"/><Relationship Id="rId18" Type="http://schemas.openxmlformats.org/officeDocument/2006/relationships/tags" Target="../tags/tag597.xml"/><Relationship Id="rId17" Type="http://schemas.openxmlformats.org/officeDocument/2006/relationships/tags" Target="../tags/tag596.xml"/><Relationship Id="rId16" Type="http://schemas.openxmlformats.org/officeDocument/2006/relationships/tags" Target="../tags/tag595.xml"/><Relationship Id="rId15" Type="http://schemas.openxmlformats.org/officeDocument/2006/relationships/tags" Target="../tags/tag594.xml"/><Relationship Id="rId14" Type="http://schemas.openxmlformats.org/officeDocument/2006/relationships/tags" Target="../tags/tag593.xml"/><Relationship Id="rId13" Type="http://schemas.openxmlformats.org/officeDocument/2006/relationships/tags" Target="../tags/tag592.xml"/><Relationship Id="rId12" Type="http://schemas.openxmlformats.org/officeDocument/2006/relationships/tags" Target="../tags/tag591.xml"/><Relationship Id="rId11" Type="http://schemas.openxmlformats.org/officeDocument/2006/relationships/tags" Target="../tags/tag590.xml"/><Relationship Id="rId10" Type="http://schemas.openxmlformats.org/officeDocument/2006/relationships/tags" Target="../tags/tag589.xml"/><Relationship Id="rId1" Type="http://schemas.openxmlformats.org/officeDocument/2006/relationships/tags" Target="../tags/tag580.xml"/></Relationships>
</file>

<file path=ppt/slides/_rels/slide14.xml.rels><?xml version="1.0" encoding="UTF-8" standalone="yes"?>
<Relationships xmlns="http://schemas.openxmlformats.org/package/2006/relationships"><Relationship Id="rId9" Type="http://schemas.openxmlformats.org/officeDocument/2006/relationships/tags" Target="../tags/tag608.xml"/><Relationship Id="rId8" Type="http://schemas.openxmlformats.org/officeDocument/2006/relationships/tags" Target="../tags/tag607.xml"/><Relationship Id="rId7" Type="http://schemas.openxmlformats.org/officeDocument/2006/relationships/tags" Target="../tags/tag606.xml"/><Relationship Id="rId6" Type="http://schemas.openxmlformats.org/officeDocument/2006/relationships/tags" Target="../tags/tag605.xml"/><Relationship Id="rId5" Type="http://schemas.openxmlformats.org/officeDocument/2006/relationships/tags" Target="../tags/tag604.xml"/><Relationship Id="rId4" Type="http://schemas.openxmlformats.org/officeDocument/2006/relationships/tags" Target="../tags/tag603.xml"/><Relationship Id="rId3" Type="http://schemas.openxmlformats.org/officeDocument/2006/relationships/tags" Target="../tags/tag602.xml"/><Relationship Id="rId22" Type="http://schemas.openxmlformats.org/officeDocument/2006/relationships/notesSlide" Target="../notesSlides/notesSlide12.xml"/><Relationship Id="rId21" Type="http://schemas.openxmlformats.org/officeDocument/2006/relationships/slideLayout" Target="../slideLayouts/slideLayout17.xml"/><Relationship Id="rId20" Type="http://schemas.openxmlformats.org/officeDocument/2006/relationships/tags" Target="../tags/tag619.xml"/><Relationship Id="rId2" Type="http://schemas.openxmlformats.org/officeDocument/2006/relationships/tags" Target="../tags/tag601.xml"/><Relationship Id="rId19" Type="http://schemas.openxmlformats.org/officeDocument/2006/relationships/tags" Target="../tags/tag618.xml"/><Relationship Id="rId18" Type="http://schemas.openxmlformats.org/officeDocument/2006/relationships/tags" Target="../tags/tag617.xml"/><Relationship Id="rId17" Type="http://schemas.openxmlformats.org/officeDocument/2006/relationships/tags" Target="../tags/tag616.xml"/><Relationship Id="rId16" Type="http://schemas.openxmlformats.org/officeDocument/2006/relationships/tags" Target="../tags/tag615.xml"/><Relationship Id="rId15" Type="http://schemas.openxmlformats.org/officeDocument/2006/relationships/tags" Target="../tags/tag614.xml"/><Relationship Id="rId14" Type="http://schemas.openxmlformats.org/officeDocument/2006/relationships/tags" Target="../tags/tag613.xml"/><Relationship Id="rId13" Type="http://schemas.openxmlformats.org/officeDocument/2006/relationships/tags" Target="../tags/tag612.xml"/><Relationship Id="rId12" Type="http://schemas.openxmlformats.org/officeDocument/2006/relationships/tags" Target="../tags/tag611.xml"/><Relationship Id="rId11" Type="http://schemas.openxmlformats.org/officeDocument/2006/relationships/tags" Target="../tags/tag610.xml"/><Relationship Id="rId10" Type="http://schemas.openxmlformats.org/officeDocument/2006/relationships/tags" Target="../tags/tag609.xml"/><Relationship Id="rId1" Type="http://schemas.openxmlformats.org/officeDocument/2006/relationships/tags" Target="../tags/tag600.xml"/></Relationships>
</file>

<file path=ppt/slides/_rels/slide15.xml.rels><?xml version="1.0" encoding="UTF-8" standalone="yes"?>
<Relationships xmlns="http://schemas.openxmlformats.org/package/2006/relationships"><Relationship Id="rId9" Type="http://schemas.openxmlformats.org/officeDocument/2006/relationships/tags" Target="../tags/tag628.xml"/><Relationship Id="rId8" Type="http://schemas.openxmlformats.org/officeDocument/2006/relationships/tags" Target="../tags/tag627.xml"/><Relationship Id="rId7" Type="http://schemas.openxmlformats.org/officeDocument/2006/relationships/tags" Target="../tags/tag626.xml"/><Relationship Id="rId6" Type="http://schemas.openxmlformats.org/officeDocument/2006/relationships/tags" Target="../tags/tag625.xml"/><Relationship Id="rId5" Type="http://schemas.openxmlformats.org/officeDocument/2006/relationships/tags" Target="../tags/tag624.xml"/><Relationship Id="rId4" Type="http://schemas.openxmlformats.org/officeDocument/2006/relationships/tags" Target="../tags/tag623.xml"/><Relationship Id="rId3" Type="http://schemas.openxmlformats.org/officeDocument/2006/relationships/tags" Target="../tags/tag622.xml"/><Relationship Id="rId22" Type="http://schemas.openxmlformats.org/officeDocument/2006/relationships/notesSlide" Target="../notesSlides/notesSlide13.xml"/><Relationship Id="rId21" Type="http://schemas.openxmlformats.org/officeDocument/2006/relationships/slideLayout" Target="../slideLayouts/slideLayout17.xml"/><Relationship Id="rId20" Type="http://schemas.openxmlformats.org/officeDocument/2006/relationships/tags" Target="../tags/tag639.xml"/><Relationship Id="rId2" Type="http://schemas.openxmlformats.org/officeDocument/2006/relationships/tags" Target="../tags/tag621.xml"/><Relationship Id="rId19" Type="http://schemas.openxmlformats.org/officeDocument/2006/relationships/tags" Target="../tags/tag638.xml"/><Relationship Id="rId18" Type="http://schemas.openxmlformats.org/officeDocument/2006/relationships/tags" Target="../tags/tag637.xml"/><Relationship Id="rId17" Type="http://schemas.openxmlformats.org/officeDocument/2006/relationships/tags" Target="../tags/tag636.xml"/><Relationship Id="rId16" Type="http://schemas.openxmlformats.org/officeDocument/2006/relationships/tags" Target="../tags/tag635.xml"/><Relationship Id="rId15" Type="http://schemas.openxmlformats.org/officeDocument/2006/relationships/tags" Target="../tags/tag634.xml"/><Relationship Id="rId14" Type="http://schemas.openxmlformats.org/officeDocument/2006/relationships/tags" Target="../tags/tag633.xml"/><Relationship Id="rId13" Type="http://schemas.openxmlformats.org/officeDocument/2006/relationships/tags" Target="../tags/tag632.xml"/><Relationship Id="rId12" Type="http://schemas.openxmlformats.org/officeDocument/2006/relationships/tags" Target="../tags/tag631.xml"/><Relationship Id="rId11" Type="http://schemas.openxmlformats.org/officeDocument/2006/relationships/tags" Target="../tags/tag630.xml"/><Relationship Id="rId10" Type="http://schemas.openxmlformats.org/officeDocument/2006/relationships/tags" Target="../tags/tag629.xml"/><Relationship Id="rId1" Type="http://schemas.openxmlformats.org/officeDocument/2006/relationships/tags" Target="../tags/tag620.xml"/></Relationships>
</file>

<file path=ppt/slides/_rels/slide16.xml.rels><?xml version="1.0" encoding="UTF-8" standalone="yes"?>
<Relationships xmlns="http://schemas.openxmlformats.org/package/2006/relationships"><Relationship Id="rId9" Type="http://schemas.openxmlformats.org/officeDocument/2006/relationships/tags" Target="../tags/tag648.xml"/><Relationship Id="rId8" Type="http://schemas.openxmlformats.org/officeDocument/2006/relationships/tags" Target="../tags/tag647.xml"/><Relationship Id="rId7" Type="http://schemas.openxmlformats.org/officeDocument/2006/relationships/tags" Target="../tags/tag646.xml"/><Relationship Id="rId6" Type="http://schemas.openxmlformats.org/officeDocument/2006/relationships/tags" Target="../tags/tag645.xml"/><Relationship Id="rId5" Type="http://schemas.openxmlformats.org/officeDocument/2006/relationships/tags" Target="../tags/tag644.xml"/><Relationship Id="rId4" Type="http://schemas.openxmlformats.org/officeDocument/2006/relationships/tags" Target="../tags/tag643.xml"/><Relationship Id="rId3" Type="http://schemas.openxmlformats.org/officeDocument/2006/relationships/tags" Target="../tags/tag642.xml"/><Relationship Id="rId22" Type="http://schemas.openxmlformats.org/officeDocument/2006/relationships/notesSlide" Target="../notesSlides/notesSlide14.xml"/><Relationship Id="rId21" Type="http://schemas.openxmlformats.org/officeDocument/2006/relationships/slideLayout" Target="../slideLayouts/slideLayout17.xml"/><Relationship Id="rId20" Type="http://schemas.openxmlformats.org/officeDocument/2006/relationships/tags" Target="../tags/tag659.xml"/><Relationship Id="rId2" Type="http://schemas.openxmlformats.org/officeDocument/2006/relationships/tags" Target="../tags/tag641.xml"/><Relationship Id="rId19" Type="http://schemas.openxmlformats.org/officeDocument/2006/relationships/tags" Target="../tags/tag658.xml"/><Relationship Id="rId18" Type="http://schemas.openxmlformats.org/officeDocument/2006/relationships/tags" Target="../tags/tag657.xml"/><Relationship Id="rId17" Type="http://schemas.openxmlformats.org/officeDocument/2006/relationships/tags" Target="../tags/tag656.xml"/><Relationship Id="rId16" Type="http://schemas.openxmlformats.org/officeDocument/2006/relationships/tags" Target="../tags/tag655.xml"/><Relationship Id="rId15" Type="http://schemas.openxmlformats.org/officeDocument/2006/relationships/tags" Target="../tags/tag654.xml"/><Relationship Id="rId14" Type="http://schemas.openxmlformats.org/officeDocument/2006/relationships/tags" Target="../tags/tag653.xml"/><Relationship Id="rId13" Type="http://schemas.openxmlformats.org/officeDocument/2006/relationships/tags" Target="../tags/tag652.xml"/><Relationship Id="rId12" Type="http://schemas.openxmlformats.org/officeDocument/2006/relationships/tags" Target="../tags/tag651.xml"/><Relationship Id="rId11" Type="http://schemas.openxmlformats.org/officeDocument/2006/relationships/tags" Target="../tags/tag650.xml"/><Relationship Id="rId10" Type="http://schemas.openxmlformats.org/officeDocument/2006/relationships/tags" Target="../tags/tag649.xml"/><Relationship Id="rId1" Type="http://schemas.openxmlformats.org/officeDocument/2006/relationships/tags" Target="../tags/tag640.xml"/></Relationships>
</file>

<file path=ppt/slides/_rels/slide17.xml.rels><?xml version="1.0" encoding="UTF-8" standalone="yes"?>
<Relationships xmlns="http://schemas.openxmlformats.org/package/2006/relationships"><Relationship Id="rId9" Type="http://schemas.openxmlformats.org/officeDocument/2006/relationships/tags" Target="../tags/tag668.xml"/><Relationship Id="rId8" Type="http://schemas.openxmlformats.org/officeDocument/2006/relationships/tags" Target="../tags/tag667.xml"/><Relationship Id="rId7" Type="http://schemas.openxmlformats.org/officeDocument/2006/relationships/tags" Target="../tags/tag666.xml"/><Relationship Id="rId6" Type="http://schemas.openxmlformats.org/officeDocument/2006/relationships/tags" Target="../tags/tag665.xml"/><Relationship Id="rId5" Type="http://schemas.openxmlformats.org/officeDocument/2006/relationships/tags" Target="../tags/tag664.xml"/><Relationship Id="rId4" Type="http://schemas.openxmlformats.org/officeDocument/2006/relationships/tags" Target="../tags/tag663.xml"/><Relationship Id="rId3" Type="http://schemas.openxmlformats.org/officeDocument/2006/relationships/tags" Target="../tags/tag662.xml"/><Relationship Id="rId22" Type="http://schemas.openxmlformats.org/officeDocument/2006/relationships/notesSlide" Target="../notesSlides/notesSlide15.xml"/><Relationship Id="rId21" Type="http://schemas.openxmlformats.org/officeDocument/2006/relationships/slideLayout" Target="../slideLayouts/slideLayout17.xml"/><Relationship Id="rId20" Type="http://schemas.openxmlformats.org/officeDocument/2006/relationships/tags" Target="../tags/tag679.xml"/><Relationship Id="rId2" Type="http://schemas.openxmlformats.org/officeDocument/2006/relationships/tags" Target="../tags/tag661.xml"/><Relationship Id="rId19" Type="http://schemas.openxmlformats.org/officeDocument/2006/relationships/tags" Target="../tags/tag678.xml"/><Relationship Id="rId18" Type="http://schemas.openxmlformats.org/officeDocument/2006/relationships/tags" Target="../tags/tag677.xml"/><Relationship Id="rId17" Type="http://schemas.openxmlformats.org/officeDocument/2006/relationships/tags" Target="../tags/tag676.xml"/><Relationship Id="rId16" Type="http://schemas.openxmlformats.org/officeDocument/2006/relationships/tags" Target="../tags/tag675.xml"/><Relationship Id="rId15" Type="http://schemas.openxmlformats.org/officeDocument/2006/relationships/tags" Target="../tags/tag674.xml"/><Relationship Id="rId14" Type="http://schemas.openxmlformats.org/officeDocument/2006/relationships/tags" Target="../tags/tag673.xml"/><Relationship Id="rId13" Type="http://schemas.openxmlformats.org/officeDocument/2006/relationships/tags" Target="../tags/tag672.xml"/><Relationship Id="rId12" Type="http://schemas.openxmlformats.org/officeDocument/2006/relationships/tags" Target="../tags/tag671.xml"/><Relationship Id="rId11" Type="http://schemas.openxmlformats.org/officeDocument/2006/relationships/tags" Target="../tags/tag670.xml"/><Relationship Id="rId10" Type="http://schemas.openxmlformats.org/officeDocument/2006/relationships/tags" Target="../tags/tag669.xml"/><Relationship Id="rId1" Type="http://schemas.openxmlformats.org/officeDocument/2006/relationships/tags" Target="../tags/tag660.xml"/></Relationships>
</file>

<file path=ppt/slides/_rels/slide18.xml.rels><?xml version="1.0" encoding="UTF-8" standalone="yes"?>
<Relationships xmlns="http://schemas.openxmlformats.org/package/2006/relationships"><Relationship Id="rId9" Type="http://schemas.openxmlformats.org/officeDocument/2006/relationships/tags" Target="../tags/tag688.xml"/><Relationship Id="rId8" Type="http://schemas.openxmlformats.org/officeDocument/2006/relationships/tags" Target="../tags/tag687.xml"/><Relationship Id="rId7" Type="http://schemas.openxmlformats.org/officeDocument/2006/relationships/tags" Target="../tags/tag686.xml"/><Relationship Id="rId6" Type="http://schemas.openxmlformats.org/officeDocument/2006/relationships/tags" Target="../tags/tag685.xml"/><Relationship Id="rId5" Type="http://schemas.openxmlformats.org/officeDocument/2006/relationships/tags" Target="../tags/tag684.xml"/><Relationship Id="rId4" Type="http://schemas.openxmlformats.org/officeDocument/2006/relationships/tags" Target="../tags/tag683.xml"/><Relationship Id="rId3" Type="http://schemas.openxmlformats.org/officeDocument/2006/relationships/tags" Target="../tags/tag682.xml"/><Relationship Id="rId22" Type="http://schemas.openxmlformats.org/officeDocument/2006/relationships/notesSlide" Target="../notesSlides/notesSlide16.xml"/><Relationship Id="rId21" Type="http://schemas.openxmlformats.org/officeDocument/2006/relationships/slideLayout" Target="../slideLayouts/slideLayout17.xml"/><Relationship Id="rId20" Type="http://schemas.openxmlformats.org/officeDocument/2006/relationships/tags" Target="../tags/tag699.xml"/><Relationship Id="rId2" Type="http://schemas.openxmlformats.org/officeDocument/2006/relationships/tags" Target="../tags/tag681.xml"/><Relationship Id="rId19" Type="http://schemas.openxmlformats.org/officeDocument/2006/relationships/tags" Target="../tags/tag698.xml"/><Relationship Id="rId18" Type="http://schemas.openxmlformats.org/officeDocument/2006/relationships/tags" Target="../tags/tag697.xml"/><Relationship Id="rId17" Type="http://schemas.openxmlformats.org/officeDocument/2006/relationships/tags" Target="../tags/tag696.xml"/><Relationship Id="rId16" Type="http://schemas.openxmlformats.org/officeDocument/2006/relationships/tags" Target="../tags/tag695.xml"/><Relationship Id="rId15" Type="http://schemas.openxmlformats.org/officeDocument/2006/relationships/tags" Target="../tags/tag694.xml"/><Relationship Id="rId14" Type="http://schemas.openxmlformats.org/officeDocument/2006/relationships/tags" Target="../tags/tag693.xml"/><Relationship Id="rId13" Type="http://schemas.openxmlformats.org/officeDocument/2006/relationships/tags" Target="../tags/tag692.xml"/><Relationship Id="rId12" Type="http://schemas.openxmlformats.org/officeDocument/2006/relationships/tags" Target="../tags/tag691.xml"/><Relationship Id="rId11" Type="http://schemas.openxmlformats.org/officeDocument/2006/relationships/tags" Target="../tags/tag690.xml"/><Relationship Id="rId10" Type="http://schemas.openxmlformats.org/officeDocument/2006/relationships/tags" Target="../tags/tag689.xml"/><Relationship Id="rId1" Type="http://schemas.openxmlformats.org/officeDocument/2006/relationships/tags" Target="../tags/tag680.xml"/></Relationships>
</file>

<file path=ppt/slides/_rels/slide19.xml.rels><?xml version="1.0" encoding="UTF-8" standalone="yes"?>
<Relationships xmlns="http://schemas.openxmlformats.org/package/2006/relationships"><Relationship Id="rId9" Type="http://schemas.openxmlformats.org/officeDocument/2006/relationships/tags" Target="../tags/tag708.xml"/><Relationship Id="rId8" Type="http://schemas.openxmlformats.org/officeDocument/2006/relationships/tags" Target="../tags/tag707.xml"/><Relationship Id="rId7" Type="http://schemas.openxmlformats.org/officeDocument/2006/relationships/tags" Target="../tags/tag706.xml"/><Relationship Id="rId6" Type="http://schemas.openxmlformats.org/officeDocument/2006/relationships/tags" Target="../tags/tag705.xml"/><Relationship Id="rId5" Type="http://schemas.openxmlformats.org/officeDocument/2006/relationships/tags" Target="../tags/tag704.xml"/><Relationship Id="rId4" Type="http://schemas.openxmlformats.org/officeDocument/2006/relationships/tags" Target="../tags/tag703.xml"/><Relationship Id="rId3" Type="http://schemas.openxmlformats.org/officeDocument/2006/relationships/tags" Target="../tags/tag702.xml"/><Relationship Id="rId22" Type="http://schemas.openxmlformats.org/officeDocument/2006/relationships/notesSlide" Target="../notesSlides/notesSlide17.xml"/><Relationship Id="rId21" Type="http://schemas.openxmlformats.org/officeDocument/2006/relationships/slideLayout" Target="../slideLayouts/slideLayout17.xml"/><Relationship Id="rId20" Type="http://schemas.openxmlformats.org/officeDocument/2006/relationships/tags" Target="../tags/tag719.xml"/><Relationship Id="rId2" Type="http://schemas.openxmlformats.org/officeDocument/2006/relationships/tags" Target="../tags/tag701.xml"/><Relationship Id="rId19" Type="http://schemas.openxmlformats.org/officeDocument/2006/relationships/tags" Target="../tags/tag718.xml"/><Relationship Id="rId18" Type="http://schemas.openxmlformats.org/officeDocument/2006/relationships/tags" Target="../tags/tag717.xml"/><Relationship Id="rId17" Type="http://schemas.openxmlformats.org/officeDocument/2006/relationships/tags" Target="../tags/tag716.xml"/><Relationship Id="rId16" Type="http://schemas.openxmlformats.org/officeDocument/2006/relationships/tags" Target="../tags/tag715.xml"/><Relationship Id="rId15" Type="http://schemas.openxmlformats.org/officeDocument/2006/relationships/tags" Target="../tags/tag714.xml"/><Relationship Id="rId14" Type="http://schemas.openxmlformats.org/officeDocument/2006/relationships/tags" Target="../tags/tag713.xml"/><Relationship Id="rId13" Type="http://schemas.openxmlformats.org/officeDocument/2006/relationships/tags" Target="../tags/tag712.xml"/><Relationship Id="rId12" Type="http://schemas.openxmlformats.org/officeDocument/2006/relationships/tags" Target="../tags/tag711.xml"/><Relationship Id="rId11" Type="http://schemas.openxmlformats.org/officeDocument/2006/relationships/tags" Target="../tags/tag710.xml"/><Relationship Id="rId10" Type="http://schemas.openxmlformats.org/officeDocument/2006/relationships/tags" Target="../tags/tag709.xml"/><Relationship Id="rId1" Type="http://schemas.openxmlformats.org/officeDocument/2006/relationships/tags" Target="../tags/tag700.xml"/></Relationships>
</file>

<file path=ppt/slides/_rels/slide2.xml.rels><?xml version="1.0" encoding="UTF-8" standalone="yes"?>
<Relationships xmlns="http://schemas.openxmlformats.org/package/2006/relationships"><Relationship Id="rId9" Type="http://schemas.openxmlformats.org/officeDocument/2006/relationships/tags" Target="../tags/tag375.xml"/><Relationship Id="rId8" Type="http://schemas.openxmlformats.org/officeDocument/2006/relationships/tags" Target="../tags/tag374.xml"/><Relationship Id="rId7" Type="http://schemas.openxmlformats.org/officeDocument/2006/relationships/tags" Target="../tags/tag373.xml"/><Relationship Id="rId6" Type="http://schemas.openxmlformats.org/officeDocument/2006/relationships/tags" Target="../tags/tag372.xml"/><Relationship Id="rId5" Type="http://schemas.openxmlformats.org/officeDocument/2006/relationships/tags" Target="../tags/tag371.xml"/><Relationship Id="rId4" Type="http://schemas.openxmlformats.org/officeDocument/2006/relationships/tags" Target="../tags/tag370.xml"/><Relationship Id="rId3" Type="http://schemas.openxmlformats.org/officeDocument/2006/relationships/tags" Target="../tags/tag369.xml"/><Relationship Id="rId2" Type="http://schemas.openxmlformats.org/officeDocument/2006/relationships/tags" Target="../tags/tag368.xml"/><Relationship Id="rId14" Type="http://schemas.openxmlformats.org/officeDocument/2006/relationships/slideLayout" Target="../slideLayouts/slideLayout17.xml"/><Relationship Id="rId13" Type="http://schemas.openxmlformats.org/officeDocument/2006/relationships/tags" Target="../tags/tag379.xml"/><Relationship Id="rId12" Type="http://schemas.openxmlformats.org/officeDocument/2006/relationships/tags" Target="../tags/tag378.xml"/><Relationship Id="rId11" Type="http://schemas.openxmlformats.org/officeDocument/2006/relationships/tags" Target="../tags/tag377.xml"/><Relationship Id="rId10" Type="http://schemas.openxmlformats.org/officeDocument/2006/relationships/tags" Target="../tags/tag376.xml"/><Relationship Id="rId1" Type="http://schemas.openxmlformats.org/officeDocument/2006/relationships/tags" Target="../tags/tag367.xml"/></Relationships>
</file>

<file path=ppt/slides/_rels/slide20.xml.rels><?xml version="1.0" encoding="UTF-8" standalone="yes"?>
<Relationships xmlns="http://schemas.openxmlformats.org/package/2006/relationships"><Relationship Id="rId9" Type="http://schemas.openxmlformats.org/officeDocument/2006/relationships/tags" Target="../tags/tag728.xml"/><Relationship Id="rId8" Type="http://schemas.openxmlformats.org/officeDocument/2006/relationships/tags" Target="../tags/tag727.xml"/><Relationship Id="rId7" Type="http://schemas.openxmlformats.org/officeDocument/2006/relationships/tags" Target="../tags/tag726.xml"/><Relationship Id="rId6" Type="http://schemas.openxmlformats.org/officeDocument/2006/relationships/tags" Target="../tags/tag725.xml"/><Relationship Id="rId5" Type="http://schemas.openxmlformats.org/officeDocument/2006/relationships/tags" Target="../tags/tag724.xml"/><Relationship Id="rId4" Type="http://schemas.openxmlformats.org/officeDocument/2006/relationships/tags" Target="../tags/tag723.xml"/><Relationship Id="rId3" Type="http://schemas.openxmlformats.org/officeDocument/2006/relationships/tags" Target="../tags/tag722.xml"/><Relationship Id="rId22" Type="http://schemas.openxmlformats.org/officeDocument/2006/relationships/notesSlide" Target="../notesSlides/notesSlide18.xml"/><Relationship Id="rId21" Type="http://schemas.openxmlformats.org/officeDocument/2006/relationships/slideLayout" Target="../slideLayouts/slideLayout17.xml"/><Relationship Id="rId20" Type="http://schemas.openxmlformats.org/officeDocument/2006/relationships/tags" Target="../tags/tag739.xml"/><Relationship Id="rId2" Type="http://schemas.openxmlformats.org/officeDocument/2006/relationships/tags" Target="../tags/tag721.xml"/><Relationship Id="rId19" Type="http://schemas.openxmlformats.org/officeDocument/2006/relationships/tags" Target="../tags/tag738.xml"/><Relationship Id="rId18" Type="http://schemas.openxmlformats.org/officeDocument/2006/relationships/tags" Target="../tags/tag737.xml"/><Relationship Id="rId17" Type="http://schemas.openxmlformats.org/officeDocument/2006/relationships/tags" Target="../tags/tag736.xml"/><Relationship Id="rId16" Type="http://schemas.openxmlformats.org/officeDocument/2006/relationships/tags" Target="../tags/tag735.xml"/><Relationship Id="rId15" Type="http://schemas.openxmlformats.org/officeDocument/2006/relationships/tags" Target="../tags/tag734.xml"/><Relationship Id="rId14" Type="http://schemas.openxmlformats.org/officeDocument/2006/relationships/tags" Target="../tags/tag733.xml"/><Relationship Id="rId13" Type="http://schemas.openxmlformats.org/officeDocument/2006/relationships/tags" Target="../tags/tag732.xml"/><Relationship Id="rId12" Type="http://schemas.openxmlformats.org/officeDocument/2006/relationships/tags" Target="../tags/tag731.xml"/><Relationship Id="rId11" Type="http://schemas.openxmlformats.org/officeDocument/2006/relationships/tags" Target="../tags/tag730.xml"/><Relationship Id="rId10" Type="http://schemas.openxmlformats.org/officeDocument/2006/relationships/tags" Target="../tags/tag729.xml"/><Relationship Id="rId1" Type="http://schemas.openxmlformats.org/officeDocument/2006/relationships/tags" Target="../tags/tag720.xml"/></Relationships>
</file>

<file path=ppt/slides/_rels/slide21.xml.rels><?xml version="1.0" encoding="UTF-8" standalone="yes"?>
<Relationships xmlns="http://schemas.openxmlformats.org/package/2006/relationships"><Relationship Id="rId9" Type="http://schemas.openxmlformats.org/officeDocument/2006/relationships/tags" Target="../tags/tag748.xml"/><Relationship Id="rId8" Type="http://schemas.openxmlformats.org/officeDocument/2006/relationships/tags" Target="../tags/tag747.xml"/><Relationship Id="rId7" Type="http://schemas.openxmlformats.org/officeDocument/2006/relationships/tags" Target="../tags/tag746.xml"/><Relationship Id="rId6" Type="http://schemas.openxmlformats.org/officeDocument/2006/relationships/tags" Target="../tags/tag745.xml"/><Relationship Id="rId5" Type="http://schemas.openxmlformats.org/officeDocument/2006/relationships/tags" Target="../tags/tag744.xml"/><Relationship Id="rId4" Type="http://schemas.openxmlformats.org/officeDocument/2006/relationships/tags" Target="../tags/tag743.xml"/><Relationship Id="rId3" Type="http://schemas.openxmlformats.org/officeDocument/2006/relationships/tags" Target="../tags/tag742.xml"/><Relationship Id="rId22" Type="http://schemas.openxmlformats.org/officeDocument/2006/relationships/notesSlide" Target="../notesSlides/notesSlide19.xml"/><Relationship Id="rId21" Type="http://schemas.openxmlformats.org/officeDocument/2006/relationships/slideLayout" Target="../slideLayouts/slideLayout17.xml"/><Relationship Id="rId20" Type="http://schemas.openxmlformats.org/officeDocument/2006/relationships/tags" Target="../tags/tag759.xml"/><Relationship Id="rId2" Type="http://schemas.openxmlformats.org/officeDocument/2006/relationships/tags" Target="../tags/tag741.xml"/><Relationship Id="rId19" Type="http://schemas.openxmlformats.org/officeDocument/2006/relationships/tags" Target="../tags/tag758.xml"/><Relationship Id="rId18" Type="http://schemas.openxmlformats.org/officeDocument/2006/relationships/tags" Target="../tags/tag757.xml"/><Relationship Id="rId17" Type="http://schemas.openxmlformats.org/officeDocument/2006/relationships/tags" Target="../tags/tag756.xml"/><Relationship Id="rId16" Type="http://schemas.openxmlformats.org/officeDocument/2006/relationships/tags" Target="../tags/tag755.xml"/><Relationship Id="rId15" Type="http://schemas.openxmlformats.org/officeDocument/2006/relationships/tags" Target="../tags/tag754.xml"/><Relationship Id="rId14" Type="http://schemas.openxmlformats.org/officeDocument/2006/relationships/tags" Target="../tags/tag753.xml"/><Relationship Id="rId13" Type="http://schemas.openxmlformats.org/officeDocument/2006/relationships/tags" Target="../tags/tag752.xml"/><Relationship Id="rId12" Type="http://schemas.openxmlformats.org/officeDocument/2006/relationships/tags" Target="../tags/tag751.xml"/><Relationship Id="rId11" Type="http://schemas.openxmlformats.org/officeDocument/2006/relationships/tags" Target="../tags/tag750.xml"/><Relationship Id="rId10" Type="http://schemas.openxmlformats.org/officeDocument/2006/relationships/tags" Target="../tags/tag749.xml"/><Relationship Id="rId1" Type="http://schemas.openxmlformats.org/officeDocument/2006/relationships/tags" Target="../tags/tag740.xml"/></Relationships>
</file>

<file path=ppt/slides/_rels/slide22.xml.rels><?xml version="1.0" encoding="UTF-8" standalone="yes"?>
<Relationships xmlns="http://schemas.openxmlformats.org/package/2006/relationships"><Relationship Id="rId9" Type="http://schemas.openxmlformats.org/officeDocument/2006/relationships/tags" Target="../tags/tag768.xml"/><Relationship Id="rId8" Type="http://schemas.openxmlformats.org/officeDocument/2006/relationships/tags" Target="../tags/tag767.xml"/><Relationship Id="rId7" Type="http://schemas.openxmlformats.org/officeDocument/2006/relationships/tags" Target="../tags/tag766.xml"/><Relationship Id="rId6" Type="http://schemas.openxmlformats.org/officeDocument/2006/relationships/tags" Target="../tags/tag765.xml"/><Relationship Id="rId5" Type="http://schemas.openxmlformats.org/officeDocument/2006/relationships/tags" Target="../tags/tag764.xml"/><Relationship Id="rId4" Type="http://schemas.openxmlformats.org/officeDocument/2006/relationships/tags" Target="../tags/tag763.xml"/><Relationship Id="rId3" Type="http://schemas.openxmlformats.org/officeDocument/2006/relationships/tags" Target="../tags/tag762.xml"/><Relationship Id="rId22" Type="http://schemas.openxmlformats.org/officeDocument/2006/relationships/notesSlide" Target="../notesSlides/notesSlide20.xml"/><Relationship Id="rId21" Type="http://schemas.openxmlformats.org/officeDocument/2006/relationships/slideLayout" Target="../slideLayouts/slideLayout17.xml"/><Relationship Id="rId20" Type="http://schemas.openxmlformats.org/officeDocument/2006/relationships/tags" Target="../tags/tag779.xml"/><Relationship Id="rId2" Type="http://schemas.openxmlformats.org/officeDocument/2006/relationships/tags" Target="../tags/tag761.xml"/><Relationship Id="rId19" Type="http://schemas.openxmlformats.org/officeDocument/2006/relationships/tags" Target="../tags/tag778.xml"/><Relationship Id="rId18" Type="http://schemas.openxmlformats.org/officeDocument/2006/relationships/tags" Target="../tags/tag777.xml"/><Relationship Id="rId17" Type="http://schemas.openxmlformats.org/officeDocument/2006/relationships/tags" Target="../tags/tag776.xml"/><Relationship Id="rId16" Type="http://schemas.openxmlformats.org/officeDocument/2006/relationships/tags" Target="../tags/tag775.xml"/><Relationship Id="rId15" Type="http://schemas.openxmlformats.org/officeDocument/2006/relationships/tags" Target="../tags/tag774.xml"/><Relationship Id="rId14" Type="http://schemas.openxmlformats.org/officeDocument/2006/relationships/tags" Target="../tags/tag773.xml"/><Relationship Id="rId13" Type="http://schemas.openxmlformats.org/officeDocument/2006/relationships/tags" Target="../tags/tag772.xml"/><Relationship Id="rId12" Type="http://schemas.openxmlformats.org/officeDocument/2006/relationships/tags" Target="../tags/tag771.xml"/><Relationship Id="rId11" Type="http://schemas.openxmlformats.org/officeDocument/2006/relationships/tags" Target="../tags/tag770.xml"/><Relationship Id="rId10" Type="http://schemas.openxmlformats.org/officeDocument/2006/relationships/tags" Target="../tags/tag769.xml"/><Relationship Id="rId1" Type="http://schemas.openxmlformats.org/officeDocument/2006/relationships/tags" Target="../tags/tag760.xml"/></Relationships>
</file>

<file path=ppt/slides/_rels/slide23.xml.rels><?xml version="1.0" encoding="UTF-8" standalone="yes"?>
<Relationships xmlns="http://schemas.openxmlformats.org/package/2006/relationships"><Relationship Id="rId9" Type="http://schemas.openxmlformats.org/officeDocument/2006/relationships/tags" Target="../tags/tag788.xml"/><Relationship Id="rId8" Type="http://schemas.openxmlformats.org/officeDocument/2006/relationships/tags" Target="../tags/tag787.xml"/><Relationship Id="rId7" Type="http://schemas.openxmlformats.org/officeDocument/2006/relationships/tags" Target="../tags/tag786.xml"/><Relationship Id="rId6" Type="http://schemas.openxmlformats.org/officeDocument/2006/relationships/tags" Target="../tags/tag785.xml"/><Relationship Id="rId5" Type="http://schemas.openxmlformats.org/officeDocument/2006/relationships/tags" Target="../tags/tag784.xml"/><Relationship Id="rId4" Type="http://schemas.openxmlformats.org/officeDocument/2006/relationships/tags" Target="../tags/tag783.xml"/><Relationship Id="rId3" Type="http://schemas.openxmlformats.org/officeDocument/2006/relationships/tags" Target="../tags/tag782.xml"/><Relationship Id="rId22" Type="http://schemas.openxmlformats.org/officeDocument/2006/relationships/notesSlide" Target="../notesSlides/notesSlide21.xml"/><Relationship Id="rId21" Type="http://schemas.openxmlformats.org/officeDocument/2006/relationships/slideLayout" Target="../slideLayouts/slideLayout17.xml"/><Relationship Id="rId20" Type="http://schemas.openxmlformats.org/officeDocument/2006/relationships/tags" Target="../tags/tag799.xml"/><Relationship Id="rId2" Type="http://schemas.openxmlformats.org/officeDocument/2006/relationships/tags" Target="../tags/tag781.xml"/><Relationship Id="rId19" Type="http://schemas.openxmlformats.org/officeDocument/2006/relationships/tags" Target="../tags/tag798.xml"/><Relationship Id="rId18" Type="http://schemas.openxmlformats.org/officeDocument/2006/relationships/tags" Target="../tags/tag797.xml"/><Relationship Id="rId17" Type="http://schemas.openxmlformats.org/officeDocument/2006/relationships/tags" Target="../tags/tag796.xml"/><Relationship Id="rId16" Type="http://schemas.openxmlformats.org/officeDocument/2006/relationships/tags" Target="../tags/tag795.xml"/><Relationship Id="rId15" Type="http://schemas.openxmlformats.org/officeDocument/2006/relationships/tags" Target="../tags/tag794.xml"/><Relationship Id="rId14" Type="http://schemas.openxmlformats.org/officeDocument/2006/relationships/tags" Target="../tags/tag793.xml"/><Relationship Id="rId13" Type="http://schemas.openxmlformats.org/officeDocument/2006/relationships/tags" Target="../tags/tag792.xml"/><Relationship Id="rId12" Type="http://schemas.openxmlformats.org/officeDocument/2006/relationships/tags" Target="../tags/tag791.xml"/><Relationship Id="rId11" Type="http://schemas.openxmlformats.org/officeDocument/2006/relationships/tags" Target="../tags/tag790.xml"/><Relationship Id="rId10" Type="http://schemas.openxmlformats.org/officeDocument/2006/relationships/tags" Target="../tags/tag789.xml"/><Relationship Id="rId1" Type="http://schemas.openxmlformats.org/officeDocument/2006/relationships/tags" Target="../tags/tag780.xml"/></Relationships>
</file>

<file path=ppt/slides/_rels/slide24.xml.rels><?xml version="1.0" encoding="UTF-8" standalone="yes"?>
<Relationships xmlns="http://schemas.openxmlformats.org/package/2006/relationships"><Relationship Id="rId9" Type="http://schemas.openxmlformats.org/officeDocument/2006/relationships/tags" Target="../tags/tag808.xml"/><Relationship Id="rId8" Type="http://schemas.openxmlformats.org/officeDocument/2006/relationships/tags" Target="../tags/tag807.xml"/><Relationship Id="rId7" Type="http://schemas.openxmlformats.org/officeDocument/2006/relationships/tags" Target="../tags/tag806.xml"/><Relationship Id="rId6" Type="http://schemas.openxmlformats.org/officeDocument/2006/relationships/tags" Target="../tags/tag805.xml"/><Relationship Id="rId5" Type="http://schemas.openxmlformats.org/officeDocument/2006/relationships/tags" Target="../tags/tag804.xml"/><Relationship Id="rId4" Type="http://schemas.openxmlformats.org/officeDocument/2006/relationships/tags" Target="../tags/tag803.xml"/><Relationship Id="rId3" Type="http://schemas.openxmlformats.org/officeDocument/2006/relationships/tags" Target="../tags/tag802.xml"/><Relationship Id="rId22" Type="http://schemas.openxmlformats.org/officeDocument/2006/relationships/notesSlide" Target="../notesSlides/notesSlide22.xml"/><Relationship Id="rId21" Type="http://schemas.openxmlformats.org/officeDocument/2006/relationships/slideLayout" Target="../slideLayouts/slideLayout17.xml"/><Relationship Id="rId20" Type="http://schemas.openxmlformats.org/officeDocument/2006/relationships/tags" Target="../tags/tag819.xml"/><Relationship Id="rId2" Type="http://schemas.openxmlformats.org/officeDocument/2006/relationships/tags" Target="../tags/tag801.xml"/><Relationship Id="rId19" Type="http://schemas.openxmlformats.org/officeDocument/2006/relationships/tags" Target="../tags/tag818.xml"/><Relationship Id="rId18" Type="http://schemas.openxmlformats.org/officeDocument/2006/relationships/tags" Target="../tags/tag817.xml"/><Relationship Id="rId17" Type="http://schemas.openxmlformats.org/officeDocument/2006/relationships/tags" Target="../tags/tag816.xml"/><Relationship Id="rId16" Type="http://schemas.openxmlformats.org/officeDocument/2006/relationships/tags" Target="../tags/tag815.xml"/><Relationship Id="rId15" Type="http://schemas.openxmlformats.org/officeDocument/2006/relationships/tags" Target="../tags/tag814.xml"/><Relationship Id="rId14" Type="http://schemas.openxmlformats.org/officeDocument/2006/relationships/tags" Target="../tags/tag813.xml"/><Relationship Id="rId13" Type="http://schemas.openxmlformats.org/officeDocument/2006/relationships/tags" Target="../tags/tag812.xml"/><Relationship Id="rId12" Type="http://schemas.openxmlformats.org/officeDocument/2006/relationships/tags" Target="../tags/tag811.xml"/><Relationship Id="rId11" Type="http://schemas.openxmlformats.org/officeDocument/2006/relationships/tags" Target="../tags/tag810.xml"/><Relationship Id="rId10" Type="http://schemas.openxmlformats.org/officeDocument/2006/relationships/tags" Target="../tags/tag809.xml"/><Relationship Id="rId1" Type="http://schemas.openxmlformats.org/officeDocument/2006/relationships/tags" Target="../tags/tag800.xml"/></Relationships>
</file>

<file path=ppt/slides/_rels/slide25.xml.rels><?xml version="1.0" encoding="UTF-8" standalone="yes"?>
<Relationships xmlns="http://schemas.openxmlformats.org/package/2006/relationships"><Relationship Id="rId9" Type="http://schemas.openxmlformats.org/officeDocument/2006/relationships/tags" Target="../tags/tag828.xml"/><Relationship Id="rId8" Type="http://schemas.openxmlformats.org/officeDocument/2006/relationships/tags" Target="../tags/tag827.xml"/><Relationship Id="rId7" Type="http://schemas.openxmlformats.org/officeDocument/2006/relationships/tags" Target="../tags/tag826.xml"/><Relationship Id="rId6" Type="http://schemas.openxmlformats.org/officeDocument/2006/relationships/tags" Target="../tags/tag825.xml"/><Relationship Id="rId5" Type="http://schemas.openxmlformats.org/officeDocument/2006/relationships/tags" Target="../tags/tag824.xml"/><Relationship Id="rId4" Type="http://schemas.openxmlformats.org/officeDocument/2006/relationships/tags" Target="../tags/tag823.xml"/><Relationship Id="rId3" Type="http://schemas.openxmlformats.org/officeDocument/2006/relationships/tags" Target="../tags/tag822.xml"/><Relationship Id="rId22" Type="http://schemas.openxmlformats.org/officeDocument/2006/relationships/notesSlide" Target="../notesSlides/notesSlide23.xml"/><Relationship Id="rId21" Type="http://schemas.openxmlformats.org/officeDocument/2006/relationships/slideLayout" Target="../slideLayouts/slideLayout17.xml"/><Relationship Id="rId20" Type="http://schemas.openxmlformats.org/officeDocument/2006/relationships/tags" Target="../tags/tag839.xml"/><Relationship Id="rId2" Type="http://schemas.openxmlformats.org/officeDocument/2006/relationships/tags" Target="../tags/tag821.xml"/><Relationship Id="rId19" Type="http://schemas.openxmlformats.org/officeDocument/2006/relationships/tags" Target="../tags/tag838.xml"/><Relationship Id="rId18" Type="http://schemas.openxmlformats.org/officeDocument/2006/relationships/tags" Target="../tags/tag837.xml"/><Relationship Id="rId17" Type="http://schemas.openxmlformats.org/officeDocument/2006/relationships/tags" Target="../tags/tag836.xml"/><Relationship Id="rId16" Type="http://schemas.openxmlformats.org/officeDocument/2006/relationships/tags" Target="../tags/tag835.xml"/><Relationship Id="rId15" Type="http://schemas.openxmlformats.org/officeDocument/2006/relationships/tags" Target="../tags/tag834.xml"/><Relationship Id="rId14" Type="http://schemas.openxmlformats.org/officeDocument/2006/relationships/tags" Target="../tags/tag833.xml"/><Relationship Id="rId13" Type="http://schemas.openxmlformats.org/officeDocument/2006/relationships/tags" Target="../tags/tag832.xml"/><Relationship Id="rId12" Type="http://schemas.openxmlformats.org/officeDocument/2006/relationships/tags" Target="../tags/tag831.xml"/><Relationship Id="rId11" Type="http://schemas.openxmlformats.org/officeDocument/2006/relationships/tags" Target="../tags/tag830.xml"/><Relationship Id="rId10" Type="http://schemas.openxmlformats.org/officeDocument/2006/relationships/tags" Target="../tags/tag829.xml"/><Relationship Id="rId1" Type="http://schemas.openxmlformats.org/officeDocument/2006/relationships/tags" Target="../tags/tag820.xml"/></Relationships>
</file>

<file path=ppt/slides/_rels/slide26.xml.rels><?xml version="1.0" encoding="UTF-8" standalone="yes"?>
<Relationships xmlns="http://schemas.openxmlformats.org/package/2006/relationships"><Relationship Id="rId9" Type="http://schemas.openxmlformats.org/officeDocument/2006/relationships/tags" Target="../tags/tag848.xml"/><Relationship Id="rId8" Type="http://schemas.openxmlformats.org/officeDocument/2006/relationships/tags" Target="../tags/tag847.xml"/><Relationship Id="rId7" Type="http://schemas.openxmlformats.org/officeDocument/2006/relationships/tags" Target="../tags/tag846.xml"/><Relationship Id="rId6" Type="http://schemas.openxmlformats.org/officeDocument/2006/relationships/tags" Target="../tags/tag845.xml"/><Relationship Id="rId5" Type="http://schemas.openxmlformats.org/officeDocument/2006/relationships/tags" Target="../tags/tag844.xml"/><Relationship Id="rId4" Type="http://schemas.openxmlformats.org/officeDocument/2006/relationships/tags" Target="../tags/tag843.xml"/><Relationship Id="rId3" Type="http://schemas.openxmlformats.org/officeDocument/2006/relationships/tags" Target="../tags/tag842.xml"/><Relationship Id="rId22" Type="http://schemas.openxmlformats.org/officeDocument/2006/relationships/notesSlide" Target="../notesSlides/notesSlide24.xml"/><Relationship Id="rId21" Type="http://schemas.openxmlformats.org/officeDocument/2006/relationships/slideLayout" Target="../slideLayouts/slideLayout17.xml"/><Relationship Id="rId20" Type="http://schemas.openxmlformats.org/officeDocument/2006/relationships/tags" Target="../tags/tag859.xml"/><Relationship Id="rId2" Type="http://schemas.openxmlformats.org/officeDocument/2006/relationships/tags" Target="../tags/tag841.xml"/><Relationship Id="rId19" Type="http://schemas.openxmlformats.org/officeDocument/2006/relationships/tags" Target="../tags/tag858.xml"/><Relationship Id="rId18" Type="http://schemas.openxmlformats.org/officeDocument/2006/relationships/tags" Target="../tags/tag857.xml"/><Relationship Id="rId17" Type="http://schemas.openxmlformats.org/officeDocument/2006/relationships/tags" Target="../tags/tag856.xml"/><Relationship Id="rId16" Type="http://schemas.openxmlformats.org/officeDocument/2006/relationships/tags" Target="../tags/tag855.xml"/><Relationship Id="rId15" Type="http://schemas.openxmlformats.org/officeDocument/2006/relationships/tags" Target="../tags/tag854.xml"/><Relationship Id="rId14" Type="http://schemas.openxmlformats.org/officeDocument/2006/relationships/tags" Target="../tags/tag853.xml"/><Relationship Id="rId13" Type="http://schemas.openxmlformats.org/officeDocument/2006/relationships/tags" Target="../tags/tag852.xml"/><Relationship Id="rId12" Type="http://schemas.openxmlformats.org/officeDocument/2006/relationships/tags" Target="../tags/tag851.xml"/><Relationship Id="rId11" Type="http://schemas.openxmlformats.org/officeDocument/2006/relationships/tags" Target="../tags/tag850.xml"/><Relationship Id="rId10" Type="http://schemas.openxmlformats.org/officeDocument/2006/relationships/tags" Target="../tags/tag849.xml"/><Relationship Id="rId1" Type="http://schemas.openxmlformats.org/officeDocument/2006/relationships/tags" Target="../tags/tag840.xml"/></Relationships>
</file>

<file path=ppt/slides/_rels/slide27.xml.rels><?xml version="1.0" encoding="UTF-8" standalone="yes"?>
<Relationships xmlns="http://schemas.openxmlformats.org/package/2006/relationships"><Relationship Id="rId9" Type="http://schemas.openxmlformats.org/officeDocument/2006/relationships/tags" Target="../tags/tag868.xml"/><Relationship Id="rId8" Type="http://schemas.openxmlformats.org/officeDocument/2006/relationships/tags" Target="../tags/tag867.xml"/><Relationship Id="rId7" Type="http://schemas.openxmlformats.org/officeDocument/2006/relationships/tags" Target="../tags/tag866.xml"/><Relationship Id="rId6" Type="http://schemas.openxmlformats.org/officeDocument/2006/relationships/tags" Target="../tags/tag865.xml"/><Relationship Id="rId5" Type="http://schemas.openxmlformats.org/officeDocument/2006/relationships/tags" Target="../tags/tag864.xml"/><Relationship Id="rId4" Type="http://schemas.openxmlformats.org/officeDocument/2006/relationships/tags" Target="../tags/tag863.xml"/><Relationship Id="rId3" Type="http://schemas.openxmlformats.org/officeDocument/2006/relationships/tags" Target="../tags/tag862.xml"/><Relationship Id="rId22" Type="http://schemas.openxmlformats.org/officeDocument/2006/relationships/notesSlide" Target="../notesSlides/notesSlide25.xml"/><Relationship Id="rId21" Type="http://schemas.openxmlformats.org/officeDocument/2006/relationships/slideLayout" Target="../slideLayouts/slideLayout17.xml"/><Relationship Id="rId20" Type="http://schemas.openxmlformats.org/officeDocument/2006/relationships/tags" Target="../tags/tag879.xml"/><Relationship Id="rId2" Type="http://schemas.openxmlformats.org/officeDocument/2006/relationships/tags" Target="../tags/tag861.xml"/><Relationship Id="rId19" Type="http://schemas.openxmlformats.org/officeDocument/2006/relationships/tags" Target="../tags/tag878.xml"/><Relationship Id="rId18" Type="http://schemas.openxmlformats.org/officeDocument/2006/relationships/tags" Target="../tags/tag877.xml"/><Relationship Id="rId17" Type="http://schemas.openxmlformats.org/officeDocument/2006/relationships/tags" Target="../tags/tag876.xml"/><Relationship Id="rId16" Type="http://schemas.openxmlformats.org/officeDocument/2006/relationships/tags" Target="../tags/tag875.xml"/><Relationship Id="rId15" Type="http://schemas.openxmlformats.org/officeDocument/2006/relationships/tags" Target="../tags/tag874.xml"/><Relationship Id="rId14" Type="http://schemas.openxmlformats.org/officeDocument/2006/relationships/tags" Target="../tags/tag873.xml"/><Relationship Id="rId13" Type="http://schemas.openxmlformats.org/officeDocument/2006/relationships/tags" Target="../tags/tag872.xml"/><Relationship Id="rId12" Type="http://schemas.openxmlformats.org/officeDocument/2006/relationships/tags" Target="../tags/tag871.xml"/><Relationship Id="rId11" Type="http://schemas.openxmlformats.org/officeDocument/2006/relationships/tags" Target="../tags/tag870.xml"/><Relationship Id="rId10" Type="http://schemas.openxmlformats.org/officeDocument/2006/relationships/tags" Target="../tags/tag869.xml"/><Relationship Id="rId1" Type="http://schemas.openxmlformats.org/officeDocument/2006/relationships/tags" Target="../tags/tag860.xml"/></Relationships>
</file>

<file path=ppt/slides/_rels/slide28.xml.rels><?xml version="1.0" encoding="UTF-8" standalone="yes"?>
<Relationships xmlns="http://schemas.openxmlformats.org/package/2006/relationships"><Relationship Id="rId9" Type="http://schemas.openxmlformats.org/officeDocument/2006/relationships/tags" Target="../tags/tag888.xml"/><Relationship Id="rId8" Type="http://schemas.openxmlformats.org/officeDocument/2006/relationships/tags" Target="../tags/tag887.xml"/><Relationship Id="rId7" Type="http://schemas.openxmlformats.org/officeDocument/2006/relationships/tags" Target="../tags/tag886.xml"/><Relationship Id="rId6" Type="http://schemas.openxmlformats.org/officeDocument/2006/relationships/tags" Target="../tags/tag885.xml"/><Relationship Id="rId5" Type="http://schemas.openxmlformats.org/officeDocument/2006/relationships/tags" Target="../tags/tag884.xml"/><Relationship Id="rId4" Type="http://schemas.openxmlformats.org/officeDocument/2006/relationships/tags" Target="../tags/tag883.xml"/><Relationship Id="rId3" Type="http://schemas.openxmlformats.org/officeDocument/2006/relationships/tags" Target="../tags/tag882.xml"/><Relationship Id="rId22" Type="http://schemas.openxmlformats.org/officeDocument/2006/relationships/notesSlide" Target="../notesSlides/notesSlide26.xml"/><Relationship Id="rId21" Type="http://schemas.openxmlformats.org/officeDocument/2006/relationships/slideLayout" Target="../slideLayouts/slideLayout17.xml"/><Relationship Id="rId20" Type="http://schemas.openxmlformats.org/officeDocument/2006/relationships/tags" Target="../tags/tag899.xml"/><Relationship Id="rId2" Type="http://schemas.openxmlformats.org/officeDocument/2006/relationships/tags" Target="../tags/tag881.xml"/><Relationship Id="rId19" Type="http://schemas.openxmlformats.org/officeDocument/2006/relationships/tags" Target="../tags/tag898.xml"/><Relationship Id="rId18" Type="http://schemas.openxmlformats.org/officeDocument/2006/relationships/tags" Target="../tags/tag897.xml"/><Relationship Id="rId17" Type="http://schemas.openxmlformats.org/officeDocument/2006/relationships/tags" Target="../tags/tag896.xml"/><Relationship Id="rId16" Type="http://schemas.openxmlformats.org/officeDocument/2006/relationships/tags" Target="../tags/tag895.xml"/><Relationship Id="rId15" Type="http://schemas.openxmlformats.org/officeDocument/2006/relationships/tags" Target="../tags/tag894.xml"/><Relationship Id="rId14" Type="http://schemas.openxmlformats.org/officeDocument/2006/relationships/tags" Target="../tags/tag893.xml"/><Relationship Id="rId13" Type="http://schemas.openxmlformats.org/officeDocument/2006/relationships/tags" Target="../tags/tag892.xml"/><Relationship Id="rId12" Type="http://schemas.openxmlformats.org/officeDocument/2006/relationships/tags" Target="../tags/tag891.xml"/><Relationship Id="rId11" Type="http://schemas.openxmlformats.org/officeDocument/2006/relationships/tags" Target="../tags/tag890.xml"/><Relationship Id="rId10" Type="http://schemas.openxmlformats.org/officeDocument/2006/relationships/tags" Target="../tags/tag889.xml"/><Relationship Id="rId1" Type="http://schemas.openxmlformats.org/officeDocument/2006/relationships/tags" Target="../tags/tag880.xml"/></Relationships>
</file>

<file path=ppt/slides/_rels/slide29.xml.rels><?xml version="1.0" encoding="UTF-8" standalone="yes"?>
<Relationships xmlns="http://schemas.openxmlformats.org/package/2006/relationships"><Relationship Id="rId9" Type="http://schemas.openxmlformats.org/officeDocument/2006/relationships/tags" Target="../tags/tag908.xml"/><Relationship Id="rId8" Type="http://schemas.openxmlformats.org/officeDocument/2006/relationships/tags" Target="../tags/tag907.xml"/><Relationship Id="rId7" Type="http://schemas.openxmlformats.org/officeDocument/2006/relationships/tags" Target="../tags/tag906.xml"/><Relationship Id="rId6" Type="http://schemas.openxmlformats.org/officeDocument/2006/relationships/tags" Target="../tags/tag905.xml"/><Relationship Id="rId5" Type="http://schemas.openxmlformats.org/officeDocument/2006/relationships/tags" Target="../tags/tag904.xml"/><Relationship Id="rId4" Type="http://schemas.openxmlformats.org/officeDocument/2006/relationships/tags" Target="../tags/tag903.xml"/><Relationship Id="rId3" Type="http://schemas.openxmlformats.org/officeDocument/2006/relationships/tags" Target="../tags/tag902.xml"/><Relationship Id="rId22" Type="http://schemas.openxmlformats.org/officeDocument/2006/relationships/notesSlide" Target="../notesSlides/notesSlide27.xml"/><Relationship Id="rId21" Type="http://schemas.openxmlformats.org/officeDocument/2006/relationships/slideLayout" Target="../slideLayouts/slideLayout17.xml"/><Relationship Id="rId20" Type="http://schemas.openxmlformats.org/officeDocument/2006/relationships/tags" Target="../tags/tag919.xml"/><Relationship Id="rId2" Type="http://schemas.openxmlformats.org/officeDocument/2006/relationships/tags" Target="../tags/tag901.xml"/><Relationship Id="rId19" Type="http://schemas.openxmlformats.org/officeDocument/2006/relationships/tags" Target="../tags/tag918.xml"/><Relationship Id="rId18" Type="http://schemas.openxmlformats.org/officeDocument/2006/relationships/tags" Target="../tags/tag917.xml"/><Relationship Id="rId17" Type="http://schemas.openxmlformats.org/officeDocument/2006/relationships/tags" Target="../tags/tag916.xml"/><Relationship Id="rId16" Type="http://schemas.openxmlformats.org/officeDocument/2006/relationships/tags" Target="../tags/tag915.xml"/><Relationship Id="rId15" Type="http://schemas.openxmlformats.org/officeDocument/2006/relationships/tags" Target="../tags/tag914.xml"/><Relationship Id="rId14" Type="http://schemas.openxmlformats.org/officeDocument/2006/relationships/tags" Target="../tags/tag913.xml"/><Relationship Id="rId13" Type="http://schemas.openxmlformats.org/officeDocument/2006/relationships/tags" Target="../tags/tag912.xml"/><Relationship Id="rId12" Type="http://schemas.openxmlformats.org/officeDocument/2006/relationships/tags" Target="../tags/tag911.xml"/><Relationship Id="rId11" Type="http://schemas.openxmlformats.org/officeDocument/2006/relationships/tags" Target="../tags/tag910.xml"/><Relationship Id="rId10" Type="http://schemas.openxmlformats.org/officeDocument/2006/relationships/tags" Target="../tags/tag909.xml"/><Relationship Id="rId1" Type="http://schemas.openxmlformats.org/officeDocument/2006/relationships/tags" Target="../tags/tag900.xml"/></Relationships>
</file>

<file path=ppt/slides/_rels/slide3.xml.rels><?xml version="1.0" encoding="UTF-8" standalone="yes"?>
<Relationships xmlns="http://schemas.openxmlformats.org/package/2006/relationships"><Relationship Id="rId9" Type="http://schemas.openxmlformats.org/officeDocument/2006/relationships/tags" Target="../tags/tag388.xml"/><Relationship Id="rId8" Type="http://schemas.openxmlformats.org/officeDocument/2006/relationships/tags" Target="../tags/tag387.xml"/><Relationship Id="rId7" Type="http://schemas.openxmlformats.org/officeDocument/2006/relationships/tags" Target="../tags/tag386.xml"/><Relationship Id="rId6" Type="http://schemas.openxmlformats.org/officeDocument/2006/relationships/tags" Target="../tags/tag385.xml"/><Relationship Id="rId5" Type="http://schemas.openxmlformats.org/officeDocument/2006/relationships/tags" Target="../tags/tag384.xml"/><Relationship Id="rId4" Type="http://schemas.openxmlformats.org/officeDocument/2006/relationships/tags" Target="../tags/tag383.xml"/><Relationship Id="rId3" Type="http://schemas.openxmlformats.org/officeDocument/2006/relationships/tags" Target="../tags/tag382.xml"/><Relationship Id="rId22" Type="http://schemas.openxmlformats.org/officeDocument/2006/relationships/notesSlide" Target="../notesSlides/notesSlide1.xml"/><Relationship Id="rId21" Type="http://schemas.openxmlformats.org/officeDocument/2006/relationships/slideLayout" Target="../slideLayouts/slideLayout17.xml"/><Relationship Id="rId20" Type="http://schemas.openxmlformats.org/officeDocument/2006/relationships/tags" Target="../tags/tag399.xml"/><Relationship Id="rId2" Type="http://schemas.openxmlformats.org/officeDocument/2006/relationships/tags" Target="../tags/tag381.xml"/><Relationship Id="rId19" Type="http://schemas.openxmlformats.org/officeDocument/2006/relationships/tags" Target="../tags/tag398.xml"/><Relationship Id="rId18" Type="http://schemas.openxmlformats.org/officeDocument/2006/relationships/tags" Target="../tags/tag397.xml"/><Relationship Id="rId17" Type="http://schemas.openxmlformats.org/officeDocument/2006/relationships/tags" Target="../tags/tag396.xml"/><Relationship Id="rId16" Type="http://schemas.openxmlformats.org/officeDocument/2006/relationships/tags" Target="../tags/tag395.xml"/><Relationship Id="rId15" Type="http://schemas.openxmlformats.org/officeDocument/2006/relationships/tags" Target="../tags/tag394.xml"/><Relationship Id="rId14" Type="http://schemas.openxmlformats.org/officeDocument/2006/relationships/tags" Target="../tags/tag393.xml"/><Relationship Id="rId13" Type="http://schemas.openxmlformats.org/officeDocument/2006/relationships/tags" Target="../tags/tag392.xml"/><Relationship Id="rId12" Type="http://schemas.openxmlformats.org/officeDocument/2006/relationships/tags" Target="../tags/tag391.xml"/><Relationship Id="rId11" Type="http://schemas.openxmlformats.org/officeDocument/2006/relationships/tags" Target="../tags/tag390.xml"/><Relationship Id="rId10" Type="http://schemas.openxmlformats.org/officeDocument/2006/relationships/tags" Target="../tags/tag389.xml"/><Relationship Id="rId1" Type="http://schemas.openxmlformats.org/officeDocument/2006/relationships/tags" Target="../tags/tag380.xml"/></Relationships>
</file>

<file path=ppt/slides/_rels/slide30.xml.rels><?xml version="1.0" encoding="UTF-8" standalone="yes"?>
<Relationships xmlns="http://schemas.openxmlformats.org/package/2006/relationships"><Relationship Id="rId9" Type="http://schemas.openxmlformats.org/officeDocument/2006/relationships/tags" Target="../tags/tag928.xml"/><Relationship Id="rId8" Type="http://schemas.openxmlformats.org/officeDocument/2006/relationships/tags" Target="../tags/tag927.xml"/><Relationship Id="rId7" Type="http://schemas.openxmlformats.org/officeDocument/2006/relationships/tags" Target="../tags/tag926.xml"/><Relationship Id="rId6" Type="http://schemas.openxmlformats.org/officeDocument/2006/relationships/tags" Target="../tags/tag925.xml"/><Relationship Id="rId5" Type="http://schemas.openxmlformats.org/officeDocument/2006/relationships/tags" Target="../tags/tag924.xml"/><Relationship Id="rId4" Type="http://schemas.openxmlformats.org/officeDocument/2006/relationships/tags" Target="../tags/tag923.xml"/><Relationship Id="rId3" Type="http://schemas.openxmlformats.org/officeDocument/2006/relationships/tags" Target="../tags/tag922.xml"/><Relationship Id="rId22" Type="http://schemas.openxmlformats.org/officeDocument/2006/relationships/notesSlide" Target="../notesSlides/notesSlide28.xml"/><Relationship Id="rId21" Type="http://schemas.openxmlformats.org/officeDocument/2006/relationships/slideLayout" Target="../slideLayouts/slideLayout17.xml"/><Relationship Id="rId20" Type="http://schemas.openxmlformats.org/officeDocument/2006/relationships/tags" Target="../tags/tag939.xml"/><Relationship Id="rId2" Type="http://schemas.openxmlformats.org/officeDocument/2006/relationships/tags" Target="../tags/tag921.xml"/><Relationship Id="rId19" Type="http://schemas.openxmlformats.org/officeDocument/2006/relationships/tags" Target="../tags/tag938.xml"/><Relationship Id="rId18" Type="http://schemas.openxmlformats.org/officeDocument/2006/relationships/tags" Target="../tags/tag937.xml"/><Relationship Id="rId17" Type="http://schemas.openxmlformats.org/officeDocument/2006/relationships/tags" Target="../tags/tag936.xml"/><Relationship Id="rId16" Type="http://schemas.openxmlformats.org/officeDocument/2006/relationships/tags" Target="../tags/tag935.xml"/><Relationship Id="rId15" Type="http://schemas.openxmlformats.org/officeDocument/2006/relationships/tags" Target="../tags/tag934.xml"/><Relationship Id="rId14" Type="http://schemas.openxmlformats.org/officeDocument/2006/relationships/tags" Target="../tags/tag933.xml"/><Relationship Id="rId13" Type="http://schemas.openxmlformats.org/officeDocument/2006/relationships/tags" Target="../tags/tag932.xml"/><Relationship Id="rId12" Type="http://schemas.openxmlformats.org/officeDocument/2006/relationships/tags" Target="../tags/tag931.xml"/><Relationship Id="rId11" Type="http://schemas.openxmlformats.org/officeDocument/2006/relationships/tags" Target="../tags/tag930.xml"/><Relationship Id="rId10" Type="http://schemas.openxmlformats.org/officeDocument/2006/relationships/tags" Target="../tags/tag929.xml"/><Relationship Id="rId1" Type="http://schemas.openxmlformats.org/officeDocument/2006/relationships/tags" Target="../tags/tag920.xml"/></Relationships>
</file>

<file path=ppt/slides/_rels/slide31.xml.rels><?xml version="1.0" encoding="UTF-8" standalone="yes"?>
<Relationships xmlns="http://schemas.openxmlformats.org/package/2006/relationships"><Relationship Id="rId9" Type="http://schemas.openxmlformats.org/officeDocument/2006/relationships/tags" Target="../tags/tag948.xml"/><Relationship Id="rId8" Type="http://schemas.openxmlformats.org/officeDocument/2006/relationships/tags" Target="../tags/tag947.xml"/><Relationship Id="rId7" Type="http://schemas.openxmlformats.org/officeDocument/2006/relationships/tags" Target="../tags/tag946.xml"/><Relationship Id="rId6" Type="http://schemas.openxmlformats.org/officeDocument/2006/relationships/tags" Target="../tags/tag945.xml"/><Relationship Id="rId5" Type="http://schemas.openxmlformats.org/officeDocument/2006/relationships/tags" Target="../tags/tag944.xml"/><Relationship Id="rId4" Type="http://schemas.openxmlformats.org/officeDocument/2006/relationships/tags" Target="../tags/tag943.xml"/><Relationship Id="rId3" Type="http://schemas.openxmlformats.org/officeDocument/2006/relationships/tags" Target="../tags/tag942.xml"/><Relationship Id="rId22" Type="http://schemas.openxmlformats.org/officeDocument/2006/relationships/notesSlide" Target="../notesSlides/notesSlide29.xml"/><Relationship Id="rId21" Type="http://schemas.openxmlformats.org/officeDocument/2006/relationships/slideLayout" Target="../slideLayouts/slideLayout17.xml"/><Relationship Id="rId20" Type="http://schemas.openxmlformats.org/officeDocument/2006/relationships/tags" Target="../tags/tag959.xml"/><Relationship Id="rId2" Type="http://schemas.openxmlformats.org/officeDocument/2006/relationships/tags" Target="../tags/tag941.xml"/><Relationship Id="rId19" Type="http://schemas.openxmlformats.org/officeDocument/2006/relationships/tags" Target="../tags/tag958.xml"/><Relationship Id="rId18" Type="http://schemas.openxmlformats.org/officeDocument/2006/relationships/tags" Target="../tags/tag957.xml"/><Relationship Id="rId17" Type="http://schemas.openxmlformats.org/officeDocument/2006/relationships/tags" Target="../tags/tag956.xml"/><Relationship Id="rId16" Type="http://schemas.openxmlformats.org/officeDocument/2006/relationships/tags" Target="../tags/tag955.xml"/><Relationship Id="rId15" Type="http://schemas.openxmlformats.org/officeDocument/2006/relationships/tags" Target="../tags/tag954.xml"/><Relationship Id="rId14" Type="http://schemas.openxmlformats.org/officeDocument/2006/relationships/tags" Target="../tags/tag953.xml"/><Relationship Id="rId13" Type="http://schemas.openxmlformats.org/officeDocument/2006/relationships/tags" Target="../tags/tag952.xml"/><Relationship Id="rId12" Type="http://schemas.openxmlformats.org/officeDocument/2006/relationships/tags" Target="../tags/tag951.xml"/><Relationship Id="rId11" Type="http://schemas.openxmlformats.org/officeDocument/2006/relationships/tags" Target="../tags/tag950.xml"/><Relationship Id="rId10" Type="http://schemas.openxmlformats.org/officeDocument/2006/relationships/tags" Target="../tags/tag949.xml"/><Relationship Id="rId1" Type="http://schemas.openxmlformats.org/officeDocument/2006/relationships/tags" Target="../tags/tag940.xml"/></Relationships>
</file>

<file path=ppt/slides/_rels/slide32.xml.rels><?xml version="1.0" encoding="UTF-8" standalone="yes"?>
<Relationships xmlns="http://schemas.openxmlformats.org/package/2006/relationships"><Relationship Id="rId9" Type="http://schemas.openxmlformats.org/officeDocument/2006/relationships/tags" Target="../tags/tag968.xml"/><Relationship Id="rId8" Type="http://schemas.openxmlformats.org/officeDocument/2006/relationships/tags" Target="../tags/tag967.xml"/><Relationship Id="rId7" Type="http://schemas.openxmlformats.org/officeDocument/2006/relationships/tags" Target="../tags/tag966.xml"/><Relationship Id="rId6" Type="http://schemas.openxmlformats.org/officeDocument/2006/relationships/tags" Target="../tags/tag965.xml"/><Relationship Id="rId5" Type="http://schemas.openxmlformats.org/officeDocument/2006/relationships/tags" Target="../tags/tag964.xml"/><Relationship Id="rId4" Type="http://schemas.openxmlformats.org/officeDocument/2006/relationships/tags" Target="../tags/tag963.xml"/><Relationship Id="rId3" Type="http://schemas.openxmlformats.org/officeDocument/2006/relationships/tags" Target="../tags/tag962.xml"/><Relationship Id="rId22" Type="http://schemas.openxmlformats.org/officeDocument/2006/relationships/notesSlide" Target="../notesSlides/notesSlide30.xml"/><Relationship Id="rId21" Type="http://schemas.openxmlformats.org/officeDocument/2006/relationships/slideLayout" Target="../slideLayouts/slideLayout17.xml"/><Relationship Id="rId20" Type="http://schemas.openxmlformats.org/officeDocument/2006/relationships/tags" Target="../tags/tag979.xml"/><Relationship Id="rId2" Type="http://schemas.openxmlformats.org/officeDocument/2006/relationships/tags" Target="../tags/tag961.xml"/><Relationship Id="rId19" Type="http://schemas.openxmlformats.org/officeDocument/2006/relationships/tags" Target="../tags/tag978.xml"/><Relationship Id="rId18" Type="http://schemas.openxmlformats.org/officeDocument/2006/relationships/tags" Target="../tags/tag977.xml"/><Relationship Id="rId17" Type="http://schemas.openxmlformats.org/officeDocument/2006/relationships/tags" Target="../tags/tag976.xml"/><Relationship Id="rId16" Type="http://schemas.openxmlformats.org/officeDocument/2006/relationships/tags" Target="../tags/tag975.xml"/><Relationship Id="rId15" Type="http://schemas.openxmlformats.org/officeDocument/2006/relationships/tags" Target="../tags/tag974.xml"/><Relationship Id="rId14" Type="http://schemas.openxmlformats.org/officeDocument/2006/relationships/tags" Target="../tags/tag973.xml"/><Relationship Id="rId13" Type="http://schemas.openxmlformats.org/officeDocument/2006/relationships/tags" Target="../tags/tag972.xml"/><Relationship Id="rId12" Type="http://schemas.openxmlformats.org/officeDocument/2006/relationships/tags" Target="../tags/tag971.xml"/><Relationship Id="rId11" Type="http://schemas.openxmlformats.org/officeDocument/2006/relationships/tags" Target="../tags/tag970.xml"/><Relationship Id="rId10" Type="http://schemas.openxmlformats.org/officeDocument/2006/relationships/tags" Target="../tags/tag969.xml"/><Relationship Id="rId1" Type="http://schemas.openxmlformats.org/officeDocument/2006/relationships/tags" Target="../tags/tag960.xml"/></Relationships>
</file>

<file path=ppt/slides/_rels/slide33.xml.rels><?xml version="1.0" encoding="UTF-8" standalone="yes"?>
<Relationships xmlns="http://schemas.openxmlformats.org/package/2006/relationships"><Relationship Id="rId9" Type="http://schemas.openxmlformats.org/officeDocument/2006/relationships/tags" Target="../tags/tag988.xml"/><Relationship Id="rId8" Type="http://schemas.openxmlformats.org/officeDocument/2006/relationships/tags" Target="../tags/tag987.xml"/><Relationship Id="rId7" Type="http://schemas.openxmlformats.org/officeDocument/2006/relationships/tags" Target="../tags/tag986.xml"/><Relationship Id="rId6" Type="http://schemas.openxmlformats.org/officeDocument/2006/relationships/tags" Target="../tags/tag985.xml"/><Relationship Id="rId5" Type="http://schemas.openxmlformats.org/officeDocument/2006/relationships/tags" Target="../tags/tag984.xml"/><Relationship Id="rId4" Type="http://schemas.openxmlformats.org/officeDocument/2006/relationships/tags" Target="../tags/tag983.xml"/><Relationship Id="rId3" Type="http://schemas.openxmlformats.org/officeDocument/2006/relationships/tags" Target="../tags/tag982.xml"/><Relationship Id="rId22" Type="http://schemas.openxmlformats.org/officeDocument/2006/relationships/notesSlide" Target="../notesSlides/notesSlide31.xml"/><Relationship Id="rId21" Type="http://schemas.openxmlformats.org/officeDocument/2006/relationships/slideLayout" Target="../slideLayouts/slideLayout17.xml"/><Relationship Id="rId20" Type="http://schemas.openxmlformats.org/officeDocument/2006/relationships/tags" Target="../tags/tag999.xml"/><Relationship Id="rId2" Type="http://schemas.openxmlformats.org/officeDocument/2006/relationships/tags" Target="../tags/tag981.xml"/><Relationship Id="rId19" Type="http://schemas.openxmlformats.org/officeDocument/2006/relationships/tags" Target="../tags/tag998.xml"/><Relationship Id="rId18" Type="http://schemas.openxmlformats.org/officeDocument/2006/relationships/tags" Target="../tags/tag997.xml"/><Relationship Id="rId17" Type="http://schemas.openxmlformats.org/officeDocument/2006/relationships/tags" Target="../tags/tag996.xml"/><Relationship Id="rId16" Type="http://schemas.openxmlformats.org/officeDocument/2006/relationships/tags" Target="../tags/tag995.xml"/><Relationship Id="rId15" Type="http://schemas.openxmlformats.org/officeDocument/2006/relationships/tags" Target="../tags/tag994.xml"/><Relationship Id="rId14" Type="http://schemas.openxmlformats.org/officeDocument/2006/relationships/tags" Target="../tags/tag993.xml"/><Relationship Id="rId13" Type="http://schemas.openxmlformats.org/officeDocument/2006/relationships/tags" Target="../tags/tag992.xml"/><Relationship Id="rId12" Type="http://schemas.openxmlformats.org/officeDocument/2006/relationships/tags" Target="../tags/tag991.xml"/><Relationship Id="rId11" Type="http://schemas.openxmlformats.org/officeDocument/2006/relationships/tags" Target="../tags/tag990.xml"/><Relationship Id="rId10" Type="http://schemas.openxmlformats.org/officeDocument/2006/relationships/tags" Target="../tags/tag989.xml"/><Relationship Id="rId1" Type="http://schemas.openxmlformats.org/officeDocument/2006/relationships/tags" Target="../tags/tag980.xml"/></Relationships>
</file>

<file path=ppt/slides/_rels/slide34.xml.rels><?xml version="1.0" encoding="UTF-8" standalone="yes"?>
<Relationships xmlns="http://schemas.openxmlformats.org/package/2006/relationships"><Relationship Id="rId9" Type="http://schemas.openxmlformats.org/officeDocument/2006/relationships/tags" Target="../tags/tag1008.xml"/><Relationship Id="rId8" Type="http://schemas.openxmlformats.org/officeDocument/2006/relationships/tags" Target="../tags/tag1007.xml"/><Relationship Id="rId7" Type="http://schemas.openxmlformats.org/officeDocument/2006/relationships/tags" Target="../tags/tag1006.xml"/><Relationship Id="rId6" Type="http://schemas.openxmlformats.org/officeDocument/2006/relationships/tags" Target="../tags/tag1005.xml"/><Relationship Id="rId5" Type="http://schemas.openxmlformats.org/officeDocument/2006/relationships/tags" Target="../tags/tag1004.xml"/><Relationship Id="rId4" Type="http://schemas.openxmlformats.org/officeDocument/2006/relationships/tags" Target="../tags/tag1003.xml"/><Relationship Id="rId3" Type="http://schemas.openxmlformats.org/officeDocument/2006/relationships/tags" Target="../tags/tag1002.xml"/><Relationship Id="rId22" Type="http://schemas.openxmlformats.org/officeDocument/2006/relationships/notesSlide" Target="../notesSlides/notesSlide32.xml"/><Relationship Id="rId21" Type="http://schemas.openxmlformats.org/officeDocument/2006/relationships/slideLayout" Target="../slideLayouts/slideLayout17.xml"/><Relationship Id="rId20" Type="http://schemas.openxmlformats.org/officeDocument/2006/relationships/tags" Target="../tags/tag1019.xml"/><Relationship Id="rId2" Type="http://schemas.openxmlformats.org/officeDocument/2006/relationships/tags" Target="../tags/tag1001.xml"/><Relationship Id="rId19" Type="http://schemas.openxmlformats.org/officeDocument/2006/relationships/tags" Target="../tags/tag1018.xml"/><Relationship Id="rId18" Type="http://schemas.openxmlformats.org/officeDocument/2006/relationships/tags" Target="../tags/tag1017.xml"/><Relationship Id="rId17" Type="http://schemas.openxmlformats.org/officeDocument/2006/relationships/tags" Target="../tags/tag1016.xml"/><Relationship Id="rId16" Type="http://schemas.openxmlformats.org/officeDocument/2006/relationships/tags" Target="../tags/tag1015.xml"/><Relationship Id="rId15" Type="http://schemas.openxmlformats.org/officeDocument/2006/relationships/tags" Target="../tags/tag1014.xml"/><Relationship Id="rId14" Type="http://schemas.openxmlformats.org/officeDocument/2006/relationships/tags" Target="../tags/tag1013.xml"/><Relationship Id="rId13" Type="http://schemas.openxmlformats.org/officeDocument/2006/relationships/tags" Target="../tags/tag1012.xml"/><Relationship Id="rId12" Type="http://schemas.openxmlformats.org/officeDocument/2006/relationships/tags" Target="../tags/tag1011.xml"/><Relationship Id="rId11" Type="http://schemas.openxmlformats.org/officeDocument/2006/relationships/tags" Target="../tags/tag1010.xml"/><Relationship Id="rId10" Type="http://schemas.openxmlformats.org/officeDocument/2006/relationships/tags" Target="../tags/tag1009.xml"/><Relationship Id="rId1" Type="http://schemas.openxmlformats.org/officeDocument/2006/relationships/tags" Target="../tags/tag1000.xml"/></Relationships>
</file>

<file path=ppt/slides/_rels/slide35.xml.rels><?xml version="1.0" encoding="UTF-8" standalone="yes"?>
<Relationships xmlns="http://schemas.openxmlformats.org/package/2006/relationships"><Relationship Id="rId9" Type="http://schemas.openxmlformats.org/officeDocument/2006/relationships/tags" Target="../tags/tag1028.xml"/><Relationship Id="rId8" Type="http://schemas.openxmlformats.org/officeDocument/2006/relationships/tags" Target="../tags/tag1027.xml"/><Relationship Id="rId7" Type="http://schemas.openxmlformats.org/officeDocument/2006/relationships/tags" Target="../tags/tag1026.xml"/><Relationship Id="rId6" Type="http://schemas.openxmlformats.org/officeDocument/2006/relationships/tags" Target="../tags/tag1025.xml"/><Relationship Id="rId5" Type="http://schemas.openxmlformats.org/officeDocument/2006/relationships/tags" Target="../tags/tag1024.xml"/><Relationship Id="rId4" Type="http://schemas.openxmlformats.org/officeDocument/2006/relationships/tags" Target="../tags/tag1023.xml"/><Relationship Id="rId3" Type="http://schemas.openxmlformats.org/officeDocument/2006/relationships/tags" Target="../tags/tag1022.xml"/><Relationship Id="rId22" Type="http://schemas.openxmlformats.org/officeDocument/2006/relationships/notesSlide" Target="../notesSlides/notesSlide33.xml"/><Relationship Id="rId21" Type="http://schemas.openxmlformats.org/officeDocument/2006/relationships/slideLayout" Target="../slideLayouts/slideLayout17.xml"/><Relationship Id="rId20" Type="http://schemas.openxmlformats.org/officeDocument/2006/relationships/tags" Target="../tags/tag1039.xml"/><Relationship Id="rId2" Type="http://schemas.openxmlformats.org/officeDocument/2006/relationships/tags" Target="../tags/tag1021.xml"/><Relationship Id="rId19" Type="http://schemas.openxmlformats.org/officeDocument/2006/relationships/tags" Target="../tags/tag1038.xml"/><Relationship Id="rId18" Type="http://schemas.openxmlformats.org/officeDocument/2006/relationships/tags" Target="../tags/tag1037.xml"/><Relationship Id="rId17" Type="http://schemas.openxmlformats.org/officeDocument/2006/relationships/tags" Target="../tags/tag1036.xml"/><Relationship Id="rId16" Type="http://schemas.openxmlformats.org/officeDocument/2006/relationships/tags" Target="../tags/tag1035.xml"/><Relationship Id="rId15" Type="http://schemas.openxmlformats.org/officeDocument/2006/relationships/tags" Target="../tags/tag1034.xml"/><Relationship Id="rId14" Type="http://schemas.openxmlformats.org/officeDocument/2006/relationships/tags" Target="../tags/tag1033.xml"/><Relationship Id="rId13" Type="http://schemas.openxmlformats.org/officeDocument/2006/relationships/tags" Target="../tags/tag1032.xml"/><Relationship Id="rId12" Type="http://schemas.openxmlformats.org/officeDocument/2006/relationships/tags" Target="../tags/tag1031.xml"/><Relationship Id="rId11" Type="http://schemas.openxmlformats.org/officeDocument/2006/relationships/tags" Target="../tags/tag1030.xml"/><Relationship Id="rId10" Type="http://schemas.openxmlformats.org/officeDocument/2006/relationships/tags" Target="../tags/tag1029.xml"/><Relationship Id="rId1" Type="http://schemas.openxmlformats.org/officeDocument/2006/relationships/tags" Target="../tags/tag1020.xml"/></Relationships>
</file>

<file path=ppt/slides/_rels/slide36.xml.rels><?xml version="1.0" encoding="UTF-8" standalone="yes"?>
<Relationships xmlns="http://schemas.openxmlformats.org/package/2006/relationships"><Relationship Id="rId9" Type="http://schemas.openxmlformats.org/officeDocument/2006/relationships/tags" Target="../tags/tag1048.xml"/><Relationship Id="rId8" Type="http://schemas.openxmlformats.org/officeDocument/2006/relationships/tags" Target="../tags/tag1047.xml"/><Relationship Id="rId7" Type="http://schemas.openxmlformats.org/officeDocument/2006/relationships/tags" Target="../tags/tag1046.xml"/><Relationship Id="rId6" Type="http://schemas.openxmlformats.org/officeDocument/2006/relationships/tags" Target="../tags/tag1045.xml"/><Relationship Id="rId5" Type="http://schemas.openxmlformats.org/officeDocument/2006/relationships/tags" Target="../tags/tag1044.xml"/><Relationship Id="rId4" Type="http://schemas.openxmlformats.org/officeDocument/2006/relationships/tags" Target="../tags/tag1043.xml"/><Relationship Id="rId3" Type="http://schemas.openxmlformats.org/officeDocument/2006/relationships/tags" Target="../tags/tag1042.xml"/><Relationship Id="rId22" Type="http://schemas.openxmlformats.org/officeDocument/2006/relationships/notesSlide" Target="../notesSlides/notesSlide34.xml"/><Relationship Id="rId21" Type="http://schemas.openxmlformats.org/officeDocument/2006/relationships/slideLayout" Target="../slideLayouts/slideLayout17.xml"/><Relationship Id="rId20" Type="http://schemas.openxmlformats.org/officeDocument/2006/relationships/tags" Target="../tags/tag1059.xml"/><Relationship Id="rId2" Type="http://schemas.openxmlformats.org/officeDocument/2006/relationships/tags" Target="../tags/tag1041.xml"/><Relationship Id="rId19" Type="http://schemas.openxmlformats.org/officeDocument/2006/relationships/tags" Target="../tags/tag1058.xml"/><Relationship Id="rId18" Type="http://schemas.openxmlformats.org/officeDocument/2006/relationships/tags" Target="../tags/tag1057.xml"/><Relationship Id="rId17" Type="http://schemas.openxmlformats.org/officeDocument/2006/relationships/tags" Target="../tags/tag1056.xml"/><Relationship Id="rId16" Type="http://schemas.openxmlformats.org/officeDocument/2006/relationships/tags" Target="../tags/tag1055.xml"/><Relationship Id="rId15" Type="http://schemas.openxmlformats.org/officeDocument/2006/relationships/tags" Target="../tags/tag1054.xml"/><Relationship Id="rId14" Type="http://schemas.openxmlformats.org/officeDocument/2006/relationships/tags" Target="../tags/tag1053.xml"/><Relationship Id="rId13" Type="http://schemas.openxmlformats.org/officeDocument/2006/relationships/tags" Target="../tags/tag1052.xml"/><Relationship Id="rId12" Type="http://schemas.openxmlformats.org/officeDocument/2006/relationships/tags" Target="../tags/tag1051.xml"/><Relationship Id="rId11" Type="http://schemas.openxmlformats.org/officeDocument/2006/relationships/tags" Target="../tags/tag1050.xml"/><Relationship Id="rId10" Type="http://schemas.openxmlformats.org/officeDocument/2006/relationships/tags" Target="../tags/tag1049.xml"/><Relationship Id="rId1" Type="http://schemas.openxmlformats.org/officeDocument/2006/relationships/tags" Target="../tags/tag1040.xml"/></Relationships>
</file>

<file path=ppt/slides/_rels/slide37.xml.rels><?xml version="1.0" encoding="UTF-8" standalone="yes"?>
<Relationships xmlns="http://schemas.openxmlformats.org/package/2006/relationships"><Relationship Id="rId9" Type="http://schemas.openxmlformats.org/officeDocument/2006/relationships/tags" Target="../tags/tag1068.xml"/><Relationship Id="rId8" Type="http://schemas.openxmlformats.org/officeDocument/2006/relationships/tags" Target="../tags/tag1067.xml"/><Relationship Id="rId7" Type="http://schemas.openxmlformats.org/officeDocument/2006/relationships/tags" Target="../tags/tag1066.xml"/><Relationship Id="rId6" Type="http://schemas.openxmlformats.org/officeDocument/2006/relationships/tags" Target="../tags/tag1065.xml"/><Relationship Id="rId5" Type="http://schemas.openxmlformats.org/officeDocument/2006/relationships/tags" Target="../tags/tag1064.xml"/><Relationship Id="rId4" Type="http://schemas.openxmlformats.org/officeDocument/2006/relationships/tags" Target="../tags/tag1063.xml"/><Relationship Id="rId3" Type="http://schemas.openxmlformats.org/officeDocument/2006/relationships/tags" Target="../tags/tag1062.xml"/><Relationship Id="rId22" Type="http://schemas.openxmlformats.org/officeDocument/2006/relationships/notesSlide" Target="../notesSlides/notesSlide35.xml"/><Relationship Id="rId21" Type="http://schemas.openxmlformats.org/officeDocument/2006/relationships/slideLayout" Target="../slideLayouts/slideLayout17.xml"/><Relationship Id="rId20" Type="http://schemas.openxmlformats.org/officeDocument/2006/relationships/tags" Target="../tags/tag1079.xml"/><Relationship Id="rId2" Type="http://schemas.openxmlformats.org/officeDocument/2006/relationships/tags" Target="../tags/tag1061.xml"/><Relationship Id="rId19" Type="http://schemas.openxmlformats.org/officeDocument/2006/relationships/tags" Target="../tags/tag1078.xml"/><Relationship Id="rId18" Type="http://schemas.openxmlformats.org/officeDocument/2006/relationships/tags" Target="../tags/tag1077.xml"/><Relationship Id="rId17" Type="http://schemas.openxmlformats.org/officeDocument/2006/relationships/tags" Target="../tags/tag1076.xml"/><Relationship Id="rId16" Type="http://schemas.openxmlformats.org/officeDocument/2006/relationships/tags" Target="../tags/tag1075.xml"/><Relationship Id="rId15" Type="http://schemas.openxmlformats.org/officeDocument/2006/relationships/tags" Target="../tags/tag1074.xml"/><Relationship Id="rId14" Type="http://schemas.openxmlformats.org/officeDocument/2006/relationships/tags" Target="../tags/tag1073.xml"/><Relationship Id="rId13" Type="http://schemas.openxmlformats.org/officeDocument/2006/relationships/tags" Target="../tags/tag1072.xml"/><Relationship Id="rId12" Type="http://schemas.openxmlformats.org/officeDocument/2006/relationships/tags" Target="../tags/tag1071.xml"/><Relationship Id="rId11" Type="http://schemas.openxmlformats.org/officeDocument/2006/relationships/tags" Target="../tags/tag1070.xml"/><Relationship Id="rId10" Type="http://schemas.openxmlformats.org/officeDocument/2006/relationships/tags" Target="../tags/tag1069.xml"/><Relationship Id="rId1" Type="http://schemas.openxmlformats.org/officeDocument/2006/relationships/tags" Target="../tags/tag1060.xml"/></Relationships>
</file>

<file path=ppt/slides/_rels/slide38.xml.rels><?xml version="1.0" encoding="UTF-8" standalone="yes"?>
<Relationships xmlns="http://schemas.openxmlformats.org/package/2006/relationships"><Relationship Id="rId9" Type="http://schemas.openxmlformats.org/officeDocument/2006/relationships/tags" Target="../tags/tag1088.xml"/><Relationship Id="rId8" Type="http://schemas.openxmlformats.org/officeDocument/2006/relationships/tags" Target="../tags/tag1087.xml"/><Relationship Id="rId7" Type="http://schemas.openxmlformats.org/officeDocument/2006/relationships/tags" Target="../tags/tag1086.xml"/><Relationship Id="rId6" Type="http://schemas.openxmlformats.org/officeDocument/2006/relationships/tags" Target="../tags/tag1085.xml"/><Relationship Id="rId5" Type="http://schemas.openxmlformats.org/officeDocument/2006/relationships/tags" Target="../tags/tag1084.xml"/><Relationship Id="rId4" Type="http://schemas.openxmlformats.org/officeDocument/2006/relationships/tags" Target="../tags/tag1083.xml"/><Relationship Id="rId3" Type="http://schemas.openxmlformats.org/officeDocument/2006/relationships/tags" Target="../tags/tag1082.xml"/><Relationship Id="rId22" Type="http://schemas.openxmlformats.org/officeDocument/2006/relationships/notesSlide" Target="../notesSlides/notesSlide36.xml"/><Relationship Id="rId21" Type="http://schemas.openxmlformats.org/officeDocument/2006/relationships/slideLayout" Target="../slideLayouts/slideLayout17.xml"/><Relationship Id="rId20" Type="http://schemas.openxmlformats.org/officeDocument/2006/relationships/tags" Target="../tags/tag1099.xml"/><Relationship Id="rId2" Type="http://schemas.openxmlformats.org/officeDocument/2006/relationships/tags" Target="../tags/tag1081.xml"/><Relationship Id="rId19" Type="http://schemas.openxmlformats.org/officeDocument/2006/relationships/tags" Target="../tags/tag1098.xml"/><Relationship Id="rId18" Type="http://schemas.openxmlformats.org/officeDocument/2006/relationships/tags" Target="../tags/tag1097.xml"/><Relationship Id="rId17" Type="http://schemas.openxmlformats.org/officeDocument/2006/relationships/tags" Target="../tags/tag1096.xml"/><Relationship Id="rId16" Type="http://schemas.openxmlformats.org/officeDocument/2006/relationships/tags" Target="../tags/tag1095.xml"/><Relationship Id="rId15" Type="http://schemas.openxmlformats.org/officeDocument/2006/relationships/tags" Target="../tags/tag1094.xml"/><Relationship Id="rId14" Type="http://schemas.openxmlformats.org/officeDocument/2006/relationships/tags" Target="../tags/tag1093.xml"/><Relationship Id="rId13" Type="http://schemas.openxmlformats.org/officeDocument/2006/relationships/tags" Target="../tags/tag1092.xml"/><Relationship Id="rId12" Type="http://schemas.openxmlformats.org/officeDocument/2006/relationships/tags" Target="../tags/tag1091.xml"/><Relationship Id="rId11" Type="http://schemas.openxmlformats.org/officeDocument/2006/relationships/tags" Target="../tags/tag1090.xml"/><Relationship Id="rId10" Type="http://schemas.openxmlformats.org/officeDocument/2006/relationships/tags" Target="../tags/tag1089.xml"/><Relationship Id="rId1" Type="http://schemas.openxmlformats.org/officeDocument/2006/relationships/tags" Target="../tags/tag1080.xml"/></Relationships>
</file>

<file path=ppt/slides/_rels/slide39.xml.rels><?xml version="1.0" encoding="UTF-8" standalone="yes"?>
<Relationships xmlns="http://schemas.openxmlformats.org/package/2006/relationships"><Relationship Id="rId5" Type="http://schemas.openxmlformats.org/officeDocument/2006/relationships/slideLayout" Target="../slideLayouts/slideLayout37.xml"/><Relationship Id="rId4" Type="http://schemas.openxmlformats.org/officeDocument/2006/relationships/tags" Target="../tags/tag1103.xml"/><Relationship Id="rId3" Type="http://schemas.openxmlformats.org/officeDocument/2006/relationships/tags" Target="../tags/tag1102.xml"/><Relationship Id="rId2" Type="http://schemas.openxmlformats.org/officeDocument/2006/relationships/tags" Target="../tags/tag1101.xml"/><Relationship Id="rId1" Type="http://schemas.openxmlformats.org/officeDocument/2006/relationships/tags" Target="../tags/tag1100.xml"/></Relationships>
</file>

<file path=ppt/slides/_rels/slide4.xml.rels><?xml version="1.0" encoding="UTF-8" standalone="yes"?>
<Relationships xmlns="http://schemas.openxmlformats.org/package/2006/relationships"><Relationship Id="rId9" Type="http://schemas.openxmlformats.org/officeDocument/2006/relationships/tags" Target="../tags/tag408.xml"/><Relationship Id="rId8" Type="http://schemas.openxmlformats.org/officeDocument/2006/relationships/tags" Target="../tags/tag407.xml"/><Relationship Id="rId7" Type="http://schemas.openxmlformats.org/officeDocument/2006/relationships/tags" Target="../tags/tag406.xml"/><Relationship Id="rId6" Type="http://schemas.openxmlformats.org/officeDocument/2006/relationships/tags" Target="../tags/tag405.xml"/><Relationship Id="rId5" Type="http://schemas.openxmlformats.org/officeDocument/2006/relationships/tags" Target="../tags/tag404.xml"/><Relationship Id="rId4" Type="http://schemas.openxmlformats.org/officeDocument/2006/relationships/tags" Target="../tags/tag403.xml"/><Relationship Id="rId3" Type="http://schemas.openxmlformats.org/officeDocument/2006/relationships/tags" Target="../tags/tag402.xml"/><Relationship Id="rId22" Type="http://schemas.openxmlformats.org/officeDocument/2006/relationships/notesSlide" Target="../notesSlides/notesSlide2.xml"/><Relationship Id="rId21" Type="http://schemas.openxmlformats.org/officeDocument/2006/relationships/slideLayout" Target="../slideLayouts/slideLayout17.xml"/><Relationship Id="rId20" Type="http://schemas.openxmlformats.org/officeDocument/2006/relationships/tags" Target="../tags/tag419.xml"/><Relationship Id="rId2" Type="http://schemas.openxmlformats.org/officeDocument/2006/relationships/tags" Target="../tags/tag401.xml"/><Relationship Id="rId19" Type="http://schemas.openxmlformats.org/officeDocument/2006/relationships/tags" Target="../tags/tag418.xml"/><Relationship Id="rId18" Type="http://schemas.openxmlformats.org/officeDocument/2006/relationships/tags" Target="../tags/tag417.xml"/><Relationship Id="rId17" Type="http://schemas.openxmlformats.org/officeDocument/2006/relationships/tags" Target="../tags/tag416.xml"/><Relationship Id="rId16" Type="http://schemas.openxmlformats.org/officeDocument/2006/relationships/tags" Target="../tags/tag415.xml"/><Relationship Id="rId15" Type="http://schemas.openxmlformats.org/officeDocument/2006/relationships/tags" Target="../tags/tag414.xml"/><Relationship Id="rId14" Type="http://schemas.openxmlformats.org/officeDocument/2006/relationships/tags" Target="../tags/tag413.xml"/><Relationship Id="rId13" Type="http://schemas.openxmlformats.org/officeDocument/2006/relationships/tags" Target="../tags/tag412.xml"/><Relationship Id="rId12" Type="http://schemas.openxmlformats.org/officeDocument/2006/relationships/tags" Target="../tags/tag411.xml"/><Relationship Id="rId11" Type="http://schemas.openxmlformats.org/officeDocument/2006/relationships/tags" Target="../tags/tag410.xml"/><Relationship Id="rId10" Type="http://schemas.openxmlformats.org/officeDocument/2006/relationships/tags" Target="../tags/tag409.xml"/><Relationship Id="rId1" Type="http://schemas.openxmlformats.org/officeDocument/2006/relationships/tags" Target="../tags/tag400.xml"/></Relationships>
</file>

<file path=ppt/slides/_rels/slide40.xml.rels><?xml version="1.0" encoding="UTF-8" standalone="yes"?>
<Relationships xmlns="http://schemas.openxmlformats.org/package/2006/relationships"><Relationship Id="rId9" Type="http://schemas.openxmlformats.org/officeDocument/2006/relationships/tags" Target="../tags/tag1112.xml"/><Relationship Id="rId8" Type="http://schemas.openxmlformats.org/officeDocument/2006/relationships/tags" Target="../tags/tag1111.xml"/><Relationship Id="rId7" Type="http://schemas.openxmlformats.org/officeDocument/2006/relationships/tags" Target="../tags/tag1110.xml"/><Relationship Id="rId6" Type="http://schemas.openxmlformats.org/officeDocument/2006/relationships/tags" Target="../tags/tag1109.xml"/><Relationship Id="rId5" Type="http://schemas.openxmlformats.org/officeDocument/2006/relationships/tags" Target="../tags/tag1108.xml"/><Relationship Id="rId4" Type="http://schemas.openxmlformats.org/officeDocument/2006/relationships/tags" Target="../tags/tag1107.xml"/><Relationship Id="rId3" Type="http://schemas.openxmlformats.org/officeDocument/2006/relationships/tags" Target="../tags/tag1106.xml"/><Relationship Id="rId2" Type="http://schemas.openxmlformats.org/officeDocument/2006/relationships/tags" Target="../tags/tag1105.xml"/><Relationship Id="rId11" Type="http://schemas.openxmlformats.org/officeDocument/2006/relationships/notesSlide" Target="../notesSlides/notesSlide37.xml"/><Relationship Id="rId10" Type="http://schemas.openxmlformats.org/officeDocument/2006/relationships/slideLayout" Target="../slideLayouts/slideLayout17.xml"/><Relationship Id="rId1" Type="http://schemas.openxmlformats.org/officeDocument/2006/relationships/tags" Target="../tags/tag1104.xml"/></Relationships>
</file>

<file path=ppt/slides/_rels/slide41.xml.rels><?xml version="1.0" encoding="UTF-8" standalone="yes"?>
<Relationships xmlns="http://schemas.openxmlformats.org/package/2006/relationships"><Relationship Id="rId9" Type="http://schemas.openxmlformats.org/officeDocument/2006/relationships/tags" Target="../tags/tag1121.xml"/><Relationship Id="rId8" Type="http://schemas.openxmlformats.org/officeDocument/2006/relationships/tags" Target="../tags/tag1120.xml"/><Relationship Id="rId7" Type="http://schemas.openxmlformats.org/officeDocument/2006/relationships/tags" Target="../tags/tag1119.xml"/><Relationship Id="rId6" Type="http://schemas.openxmlformats.org/officeDocument/2006/relationships/tags" Target="../tags/tag1118.xml"/><Relationship Id="rId5" Type="http://schemas.openxmlformats.org/officeDocument/2006/relationships/tags" Target="../tags/tag1117.xml"/><Relationship Id="rId4" Type="http://schemas.openxmlformats.org/officeDocument/2006/relationships/tags" Target="../tags/tag1116.xml"/><Relationship Id="rId3" Type="http://schemas.openxmlformats.org/officeDocument/2006/relationships/tags" Target="../tags/tag1115.xml"/><Relationship Id="rId22" Type="http://schemas.openxmlformats.org/officeDocument/2006/relationships/notesSlide" Target="../notesSlides/notesSlide38.xml"/><Relationship Id="rId21" Type="http://schemas.openxmlformats.org/officeDocument/2006/relationships/slideLayout" Target="../slideLayouts/slideLayout17.xml"/><Relationship Id="rId20" Type="http://schemas.openxmlformats.org/officeDocument/2006/relationships/tags" Target="../tags/tag1132.xml"/><Relationship Id="rId2" Type="http://schemas.openxmlformats.org/officeDocument/2006/relationships/tags" Target="../tags/tag1114.xml"/><Relationship Id="rId19" Type="http://schemas.openxmlformats.org/officeDocument/2006/relationships/tags" Target="../tags/tag1131.xml"/><Relationship Id="rId18" Type="http://schemas.openxmlformats.org/officeDocument/2006/relationships/tags" Target="../tags/tag1130.xml"/><Relationship Id="rId17" Type="http://schemas.openxmlformats.org/officeDocument/2006/relationships/tags" Target="../tags/tag1129.xml"/><Relationship Id="rId16" Type="http://schemas.openxmlformats.org/officeDocument/2006/relationships/tags" Target="../tags/tag1128.xml"/><Relationship Id="rId15" Type="http://schemas.openxmlformats.org/officeDocument/2006/relationships/tags" Target="../tags/tag1127.xml"/><Relationship Id="rId14" Type="http://schemas.openxmlformats.org/officeDocument/2006/relationships/tags" Target="../tags/tag1126.xml"/><Relationship Id="rId13" Type="http://schemas.openxmlformats.org/officeDocument/2006/relationships/tags" Target="../tags/tag1125.xml"/><Relationship Id="rId12" Type="http://schemas.openxmlformats.org/officeDocument/2006/relationships/tags" Target="../tags/tag1124.xml"/><Relationship Id="rId11" Type="http://schemas.openxmlformats.org/officeDocument/2006/relationships/tags" Target="../tags/tag1123.xml"/><Relationship Id="rId10" Type="http://schemas.openxmlformats.org/officeDocument/2006/relationships/tags" Target="../tags/tag1122.xml"/><Relationship Id="rId1" Type="http://schemas.openxmlformats.org/officeDocument/2006/relationships/tags" Target="../tags/tag1113.xml"/></Relationships>
</file>

<file path=ppt/slides/_rels/slide42.xml.rels><?xml version="1.0" encoding="UTF-8" standalone="yes"?>
<Relationships xmlns="http://schemas.openxmlformats.org/package/2006/relationships"><Relationship Id="rId9" Type="http://schemas.openxmlformats.org/officeDocument/2006/relationships/tags" Target="../tags/tag1141.xml"/><Relationship Id="rId8" Type="http://schemas.openxmlformats.org/officeDocument/2006/relationships/tags" Target="../tags/tag1140.xml"/><Relationship Id="rId7" Type="http://schemas.openxmlformats.org/officeDocument/2006/relationships/tags" Target="../tags/tag1139.xml"/><Relationship Id="rId6" Type="http://schemas.openxmlformats.org/officeDocument/2006/relationships/tags" Target="../tags/tag1138.xml"/><Relationship Id="rId5" Type="http://schemas.openxmlformats.org/officeDocument/2006/relationships/tags" Target="../tags/tag1137.xml"/><Relationship Id="rId4" Type="http://schemas.openxmlformats.org/officeDocument/2006/relationships/tags" Target="../tags/tag1136.xml"/><Relationship Id="rId3" Type="http://schemas.openxmlformats.org/officeDocument/2006/relationships/tags" Target="../tags/tag1135.xml"/><Relationship Id="rId22" Type="http://schemas.openxmlformats.org/officeDocument/2006/relationships/notesSlide" Target="../notesSlides/notesSlide39.xml"/><Relationship Id="rId21" Type="http://schemas.openxmlformats.org/officeDocument/2006/relationships/slideLayout" Target="../slideLayouts/slideLayout17.xml"/><Relationship Id="rId20" Type="http://schemas.openxmlformats.org/officeDocument/2006/relationships/tags" Target="../tags/tag1152.xml"/><Relationship Id="rId2" Type="http://schemas.openxmlformats.org/officeDocument/2006/relationships/tags" Target="../tags/tag1134.xml"/><Relationship Id="rId19" Type="http://schemas.openxmlformats.org/officeDocument/2006/relationships/tags" Target="../tags/tag1151.xml"/><Relationship Id="rId18" Type="http://schemas.openxmlformats.org/officeDocument/2006/relationships/tags" Target="../tags/tag1150.xml"/><Relationship Id="rId17" Type="http://schemas.openxmlformats.org/officeDocument/2006/relationships/tags" Target="../tags/tag1149.xml"/><Relationship Id="rId16" Type="http://schemas.openxmlformats.org/officeDocument/2006/relationships/tags" Target="../tags/tag1148.xml"/><Relationship Id="rId15" Type="http://schemas.openxmlformats.org/officeDocument/2006/relationships/tags" Target="../tags/tag1147.xml"/><Relationship Id="rId14" Type="http://schemas.openxmlformats.org/officeDocument/2006/relationships/tags" Target="../tags/tag1146.xml"/><Relationship Id="rId13" Type="http://schemas.openxmlformats.org/officeDocument/2006/relationships/tags" Target="../tags/tag1145.xml"/><Relationship Id="rId12" Type="http://schemas.openxmlformats.org/officeDocument/2006/relationships/tags" Target="../tags/tag1144.xml"/><Relationship Id="rId11" Type="http://schemas.openxmlformats.org/officeDocument/2006/relationships/tags" Target="../tags/tag1143.xml"/><Relationship Id="rId10" Type="http://schemas.openxmlformats.org/officeDocument/2006/relationships/tags" Target="../tags/tag1142.xml"/><Relationship Id="rId1" Type="http://schemas.openxmlformats.org/officeDocument/2006/relationships/tags" Target="../tags/tag1133.xml"/></Relationships>
</file>

<file path=ppt/slides/_rels/slide43.xml.rels><?xml version="1.0" encoding="UTF-8" standalone="yes"?>
<Relationships xmlns="http://schemas.openxmlformats.org/package/2006/relationships"><Relationship Id="rId9" Type="http://schemas.openxmlformats.org/officeDocument/2006/relationships/tags" Target="../tags/tag1161.xml"/><Relationship Id="rId8" Type="http://schemas.openxmlformats.org/officeDocument/2006/relationships/tags" Target="../tags/tag1160.xml"/><Relationship Id="rId7" Type="http://schemas.openxmlformats.org/officeDocument/2006/relationships/tags" Target="../tags/tag1159.xml"/><Relationship Id="rId6" Type="http://schemas.openxmlformats.org/officeDocument/2006/relationships/tags" Target="../tags/tag1158.xml"/><Relationship Id="rId5" Type="http://schemas.openxmlformats.org/officeDocument/2006/relationships/tags" Target="../tags/tag1157.xml"/><Relationship Id="rId4" Type="http://schemas.openxmlformats.org/officeDocument/2006/relationships/tags" Target="../tags/tag1156.xml"/><Relationship Id="rId3" Type="http://schemas.openxmlformats.org/officeDocument/2006/relationships/tags" Target="../tags/tag1155.xml"/><Relationship Id="rId22" Type="http://schemas.openxmlformats.org/officeDocument/2006/relationships/notesSlide" Target="../notesSlides/notesSlide40.xml"/><Relationship Id="rId21" Type="http://schemas.openxmlformats.org/officeDocument/2006/relationships/slideLayout" Target="../slideLayouts/slideLayout17.xml"/><Relationship Id="rId20" Type="http://schemas.openxmlformats.org/officeDocument/2006/relationships/tags" Target="../tags/tag1172.xml"/><Relationship Id="rId2" Type="http://schemas.openxmlformats.org/officeDocument/2006/relationships/tags" Target="../tags/tag1154.xml"/><Relationship Id="rId19" Type="http://schemas.openxmlformats.org/officeDocument/2006/relationships/tags" Target="../tags/tag1171.xml"/><Relationship Id="rId18" Type="http://schemas.openxmlformats.org/officeDocument/2006/relationships/tags" Target="../tags/tag1170.xml"/><Relationship Id="rId17" Type="http://schemas.openxmlformats.org/officeDocument/2006/relationships/tags" Target="../tags/tag1169.xml"/><Relationship Id="rId16" Type="http://schemas.openxmlformats.org/officeDocument/2006/relationships/tags" Target="../tags/tag1168.xml"/><Relationship Id="rId15" Type="http://schemas.openxmlformats.org/officeDocument/2006/relationships/tags" Target="../tags/tag1167.xml"/><Relationship Id="rId14" Type="http://schemas.openxmlformats.org/officeDocument/2006/relationships/tags" Target="../tags/tag1166.xml"/><Relationship Id="rId13" Type="http://schemas.openxmlformats.org/officeDocument/2006/relationships/tags" Target="../tags/tag1165.xml"/><Relationship Id="rId12" Type="http://schemas.openxmlformats.org/officeDocument/2006/relationships/tags" Target="../tags/tag1164.xml"/><Relationship Id="rId11" Type="http://schemas.openxmlformats.org/officeDocument/2006/relationships/tags" Target="../tags/tag1163.xml"/><Relationship Id="rId10" Type="http://schemas.openxmlformats.org/officeDocument/2006/relationships/tags" Target="../tags/tag1162.xml"/><Relationship Id="rId1" Type="http://schemas.openxmlformats.org/officeDocument/2006/relationships/tags" Target="../tags/tag1153.xml"/></Relationships>
</file>

<file path=ppt/slides/_rels/slide44.xml.rels><?xml version="1.0" encoding="UTF-8" standalone="yes"?>
<Relationships xmlns="http://schemas.openxmlformats.org/package/2006/relationships"><Relationship Id="rId9" Type="http://schemas.openxmlformats.org/officeDocument/2006/relationships/tags" Target="../tags/tag1181.xml"/><Relationship Id="rId8" Type="http://schemas.openxmlformats.org/officeDocument/2006/relationships/tags" Target="../tags/tag1180.xml"/><Relationship Id="rId7" Type="http://schemas.openxmlformats.org/officeDocument/2006/relationships/tags" Target="../tags/tag1179.xml"/><Relationship Id="rId6" Type="http://schemas.openxmlformats.org/officeDocument/2006/relationships/tags" Target="../tags/tag1178.xml"/><Relationship Id="rId5" Type="http://schemas.openxmlformats.org/officeDocument/2006/relationships/tags" Target="../tags/tag1177.xml"/><Relationship Id="rId4" Type="http://schemas.openxmlformats.org/officeDocument/2006/relationships/tags" Target="../tags/tag1176.xml"/><Relationship Id="rId3" Type="http://schemas.openxmlformats.org/officeDocument/2006/relationships/tags" Target="../tags/tag1175.xml"/><Relationship Id="rId22" Type="http://schemas.openxmlformats.org/officeDocument/2006/relationships/notesSlide" Target="../notesSlides/notesSlide41.xml"/><Relationship Id="rId21" Type="http://schemas.openxmlformats.org/officeDocument/2006/relationships/slideLayout" Target="../slideLayouts/slideLayout17.xml"/><Relationship Id="rId20" Type="http://schemas.openxmlformats.org/officeDocument/2006/relationships/tags" Target="../tags/tag1192.xml"/><Relationship Id="rId2" Type="http://schemas.openxmlformats.org/officeDocument/2006/relationships/tags" Target="../tags/tag1174.xml"/><Relationship Id="rId19" Type="http://schemas.openxmlformats.org/officeDocument/2006/relationships/tags" Target="../tags/tag1191.xml"/><Relationship Id="rId18" Type="http://schemas.openxmlformats.org/officeDocument/2006/relationships/tags" Target="../tags/tag1190.xml"/><Relationship Id="rId17" Type="http://schemas.openxmlformats.org/officeDocument/2006/relationships/tags" Target="../tags/tag1189.xml"/><Relationship Id="rId16" Type="http://schemas.openxmlformats.org/officeDocument/2006/relationships/tags" Target="../tags/tag1188.xml"/><Relationship Id="rId15" Type="http://schemas.openxmlformats.org/officeDocument/2006/relationships/tags" Target="../tags/tag1187.xml"/><Relationship Id="rId14" Type="http://schemas.openxmlformats.org/officeDocument/2006/relationships/tags" Target="../tags/tag1186.xml"/><Relationship Id="rId13" Type="http://schemas.openxmlformats.org/officeDocument/2006/relationships/tags" Target="../tags/tag1185.xml"/><Relationship Id="rId12" Type="http://schemas.openxmlformats.org/officeDocument/2006/relationships/tags" Target="../tags/tag1184.xml"/><Relationship Id="rId11" Type="http://schemas.openxmlformats.org/officeDocument/2006/relationships/tags" Target="../tags/tag1183.xml"/><Relationship Id="rId10" Type="http://schemas.openxmlformats.org/officeDocument/2006/relationships/tags" Target="../tags/tag1182.xml"/><Relationship Id="rId1" Type="http://schemas.openxmlformats.org/officeDocument/2006/relationships/tags" Target="../tags/tag1173.xml"/></Relationships>
</file>

<file path=ppt/slides/_rels/slide45.xml.rels><?xml version="1.0" encoding="UTF-8" standalone="yes"?>
<Relationships xmlns="http://schemas.openxmlformats.org/package/2006/relationships"><Relationship Id="rId9" Type="http://schemas.openxmlformats.org/officeDocument/2006/relationships/tags" Target="../tags/tag1201.xml"/><Relationship Id="rId8" Type="http://schemas.openxmlformats.org/officeDocument/2006/relationships/tags" Target="../tags/tag1200.xml"/><Relationship Id="rId7" Type="http://schemas.openxmlformats.org/officeDocument/2006/relationships/tags" Target="../tags/tag1199.xml"/><Relationship Id="rId6" Type="http://schemas.openxmlformats.org/officeDocument/2006/relationships/tags" Target="../tags/tag1198.xml"/><Relationship Id="rId5" Type="http://schemas.openxmlformats.org/officeDocument/2006/relationships/tags" Target="../tags/tag1197.xml"/><Relationship Id="rId4" Type="http://schemas.openxmlformats.org/officeDocument/2006/relationships/tags" Target="../tags/tag1196.xml"/><Relationship Id="rId3" Type="http://schemas.openxmlformats.org/officeDocument/2006/relationships/tags" Target="../tags/tag1195.xml"/><Relationship Id="rId22" Type="http://schemas.openxmlformats.org/officeDocument/2006/relationships/notesSlide" Target="../notesSlides/notesSlide42.xml"/><Relationship Id="rId21" Type="http://schemas.openxmlformats.org/officeDocument/2006/relationships/slideLayout" Target="../slideLayouts/slideLayout17.xml"/><Relationship Id="rId20" Type="http://schemas.openxmlformats.org/officeDocument/2006/relationships/tags" Target="../tags/tag1212.xml"/><Relationship Id="rId2" Type="http://schemas.openxmlformats.org/officeDocument/2006/relationships/tags" Target="../tags/tag1194.xml"/><Relationship Id="rId19" Type="http://schemas.openxmlformats.org/officeDocument/2006/relationships/tags" Target="../tags/tag1211.xml"/><Relationship Id="rId18" Type="http://schemas.openxmlformats.org/officeDocument/2006/relationships/tags" Target="../tags/tag1210.xml"/><Relationship Id="rId17" Type="http://schemas.openxmlformats.org/officeDocument/2006/relationships/tags" Target="../tags/tag1209.xml"/><Relationship Id="rId16" Type="http://schemas.openxmlformats.org/officeDocument/2006/relationships/tags" Target="../tags/tag1208.xml"/><Relationship Id="rId15" Type="http://schemas.openxmlformats.org/officeDocument/2006/relationships/tags" Target="../tags/tag1207.xml"/><Relationship Id="rId14" Type="http://schemas.openxmlformats.org/officeDocument/2006/relationships/tags" Target="../tags/tag1206.xml"/><Relationship Id="rId13" Type="http://schemas.openxmlformats.org/officeDocument/2006/relationships/tags" Target="../tags/tag1205.xml"/><Relationship Id="rId12" Type="http://schemas.openxmlformats.org/officeDocument/2006/relationships/tags" Target="../tags/tag1204.xml"/><Relationship Id="rId11" Type="http://schemas.openxmlformats.org/officeDocument/2006/relationships/tags" Target="../tags/tag1203.xml"/><Relationship Id="rId10" Type="http://schemas.openxmlformats.org/officeDocument/2006/relationships/tags" Target="../tags/tag1202.xml"/><Relationship Id="rId1" Type="http://schemas.openxmlformats.org/officeDocument/2006/relationships/tags" Target="../tags/tag1193.xml"/></Relationships>
</file>

<file path=ppt/slides/_rels/slide46.xml.rels><?xml version="1.0" encoding="UTF-8" standalone="yes"?>
<Relationships xmlns="http://schemas.openxmlformats.org/package/2006/relationships"><Relationship Id="rId9" Type="http://schemas.openxmlformats.org/officeDocument/2006/relationships/tags" Target="../tags/tag1221.xml"/><Relationship Id="rId8" Type="http://schemas.openxmlformats.org/officeDocument/2006/relationships/tags" Target="../tags/tag1220.xml"/><Relationship Id="rId7" Type="http://schemas.openxmlformats.org/officeDocument/2006/relationships/tags" Target="../tags/tag1219.xml"/><Relationship Id="rId6" Type="http://schemas.openxmlformats.org/officeDocument/2006/relationships/tags" Target="../tags/tag1218.xml"/><Relationship Id="rId5" Type="http://schemas.openxmlformats.org/officeDocument/2006/relationships/tags" Target="../tags/tag1217.xml"/><Relationship Id="rId4" Type="http://schemas.openxmlformats.org/officeDocument/2006/relationships/tags" Target="../tags/tag1216.xml"/><Relationship Id="rId3" Type="http://schemas.openxmlformats.org/officeDocument/2006/relationships/tags" Target="../tags/tag1215.xml"/><Relationship Id="rId22" Type="http://schemas.openxmlformats.org/officeDocument/2006/relationships/notesSlide" Target="../notesSlides/notesSlide43.xml"/><Relationship Id="rId21" Type="http://schemas.openxmlformats.org/officeDocument/2006/relationships/slideLayout" Target="../slideLayouts/slideLayout17.xml"/><Relationship Id="rId20" Type="http://schemas.openxmlformats.org/officeDocument/2006/relationships/tags" Target="../tags/tag1232.xml"/><Relationship Id="rId2" Type="http://schemas.openxmlformats.org/officeDocument/2006/relationships/tags" Target="../tags/tag1214.xml"/><Relationship Id="rId19" Type="http://schemas.openxmlformats.org/officeDocument/2006/relationships/tags" Target="../tags/tag1231.xml"/><Relationship Id="rId18" Type="http://schemas.openxmlformats.org/officeDocument/2006/relationships/tags" Target="../tags/tag1230.xml"/><Relationship Id="rId17" Type="http://schemas.openxmlformats.org/officeDocument/2006/relationships/tags" Target="../tags/tag1229.xml"/><Relationship Id="rId16" Type="http://schemas.openxmlformats.org/officeDocument/2006/relationships/tags" Target="../tags/tag1228.xml"/><Relationship Id="rId15" Type="http://schemas.openxmlformats.org/officeDocument/2006/relationships/tags" Target="../tags/tag1227.xml"/><Relationship Id="rId14" Type="http://schemas.openxmlformats.org/officeDocument/2006/relationships/tags" Target="../tags/tag1226.xml"/><Relationship Id="rId13" Type="http://schemas.openxmlformats.org/officeDocument/2006/relationships/tags" Target="../tags/tag1225.xml"/><Relationship Id="rId12" Type="http://schemas.openxmlformats.org/officeDocument/2006/relationships/tags" Target="../tags/tag1224.xml"/><Relationship Id="rId11" Type="http://schemas.openxmlformats.org/officeDocument/2006/relationships/tags" Target="../tags/tag1223.xml"/><Relationship Id="rId10" Type="http://schemas.openxmlformats.org/officeDocument/2006/relationships/tags" Target="../tags/tag1222.xml"/><Relationship Id="rId1" Type="http://schemas.openxmlformats.org/officeDocument/2006/relationships/tags" Target="../tags/tag1213.xml"/></Relationships>
</file>

<file path=ppt/slides/_rels/slide47.xml.rels><?xml version="1.0" encoding="UTF-8" standalone="yes"?>
<Relationships xmlns="http://schemas.openxmlformats.org/package/2006/relationships"><Relationship Id="rId9" Type="http://schemas.openxmlformats.org/officeDocument/2006/relationships/tags" Target="../tags/tag1241.xml"/><Relationship Id="rId8" Type="http://schemas.openxmlformats.org/officeDocument/2006/relationships/tags" Target="../tags/tag1240.xml"/><Relationship Id="rId7" Type="http://schemas.openxmlformats.org/officeDocument/2006/relationships/tags" Target="../tags/tag1239.xml"/><Relationship Id="rId6" Type="http://schemas.openxmlformats.org/officeDocument/2006/relationships/tags" Target="../tags/tag1238.xml"/><Relationship Id="rId5" Type="http://schemas.openxmlformats.org/officeDocument/2006/relationships/tags" Target="../tags/tag1237.xml"/><Relationship Id="rId4" Type="http://schemas.openxmlformats.org/officeDocument/2006/relationships/tags" Target="../tags/tag1236.xml"/><Relationship Id="rId3" Type="http://schemas.openxmlformats.org/officeDocument/2006/relationships/tags" Target="../tags/tag1235.xml"/><Relationship Id="rId22" Type="http://schemas.openxmlformats.org/officeDocument/2006/relationships/notesSlide" Target="../notesSlides/notesSlide44.xml"/><Relationship Id="rId21" Type="http://schemas.openxmlformats.org/officeDocument/2006/relationships/slideLayout" Target="../slideLayouts/slideLayout17.xml"/><Relationship Id="rId20" Type="http://schemas.openxmlformats.org/officeDocument/2006/relationships/tags" Target="../tags/tag1252.xml"/><Relationship Id="rId2" Type="http://schemas.openxmlformats.org/officeDocument/2006/relationships/tags" Target="../tags/tag1234.xml"/><Relationship Id="rId19" Type="http://schemas.openxmlformats.org/officeDocument/2006/relationships/tags" Target="../tags/tag1251.xml"/><Relationship Id="rId18" Type="http://schemas.openxmlformats.org/officeDocument/2006/relationships/tags" Target="../tags/tag1250.xml"/><Relationship Id="rId17" Type="http://schemas.openxmlformats.org/officeDocument/2006/relationships/tags" Target="../tags/tag1249.xml"/><Relationship Id="rId16" Type="http://schemas.openxmlformats.org/officeDocument/2006/relationships/tags" Target="../tags/tag1248.xml"/><Relationship Id="rId15" Type="http://schemas.openxmlformats.org/officeDocument/2006/relationships/tags" Target="../tags/tag1247.xml"/><Relationship Id="rId14" Type="http://schemas.openxmlformats.org/officeDocument/2006/relationships/tags" Target="../tags/tag1246.xml"/><Relationship Id="rId13" Type="http://schemas.openxmlformats.org/officeDocument/2006/relationships/tags" Target="../tags/tag1245.xml"/><Relationship Id="rId12" Type="http://schemas.openxmlformats.org/officeDocument/2006/relationships/tags" Target="../tags/tag1244.xml"/><Relationship Id="rId11" Type="http://schemas.openxmlformats.org/officeDocument/2006/relationships/tags" Target="../tags/tag1243.xml"/><Relationship Id="rId10" Type="http://schemas.openxmlformats.org/officeDocument/2006/relationships/tags" Target="../tags/tag1242.xml"/><Relationship Id="rId1" Type="http://schemas.openxmlformats.org/officeDocument/2006/relationships/tags" Target="../tags/tag1233.xml"/></Relationships>
</file>

<file path=ppt/slides/_rels/slide48.xml.rels><?xml version="1.0" encoding="UTF-8" standalone="yes"?>
<Relationships xmlns="http://schemas.openxmlformats.org/package/2006/relationships"><Relationship Id="rId9" Type="http://schemas.openxmlformats.org/officeDocument/2006/relationships/tags" Target="../tags/tag1261.xml"/><Relationship Id="rId8" Type="http://schemas.openxmlformats.org/officeDocument/2006/relationships/tags" Target="../tags/tag1260.xml"/><Relationship Id="rId7" Type="http://schemas.openxmlformats.org/officeDocument/2006/relationships/tags" Target="../tags/tag1259.xml"/><Relationship Id="rId6" Type="http://schemas.openxmlformats.org/officeDocument/2006/relationships/tags" Target="../tags/tag1258.xml"/><Relationship Id="rId5" Type="http://schemas.openxmlformats.org/officeDocument/2006/relationships/tags" Target="../tags/tag1257.xml"/><Relationship Id="rId4" Type="http://schemas.openxmlformats.org/officeDocument/2006/relationships/tags" Target="../tags/tag1256.xml"/><Relationship Id="rId3" Type="http://schemas.openxmlformats.org/officeDocument/2006/relationships/tags" Target="../tags/tag1255.xml"/><Relationship Id="rId22" Type="http://schemas.openxmlformats.org/officeDocument/2006/relationships/notesSlide" Target="../notesSlides/notesSlide45.xml"/><Relationship Id="rId21" Type="http://schemas.openxmlformats.org/officeDocument/2006/relationships/slideLayout" Target="../slideLayouts/slideLayout17.xml"/><Relationship Id="rId20" Type="http://schemas.openxmlformats.org/officeDocument/2006/relationships/tags" Target="../tags/tag1272.xml"/><Relationship Id="rId2" Type="http://schemas.openxmlformats.org/officeDocument/2006/relationships/tags" Target="../tags/tag1254.xml"/><Relationship Id="rId19" Type="http://schemas.openxmlformats.org/officeDocument/2006/relationships/tags" Target="../tags/tag1271.xml"/><Relationship Id="rId18" Type="http://schemas.openxmlformats.org/officeDocument/2006/relationships/tags" Target="../tags/tag1270.xml"/><Relationship Id="rId17" Type="http://schemas.openxmlformats.org/officeDocument/2006/relationships/tags" Target="../tags/tag1269.xml"/><Relationship Id="rId16" Type="http://schemas.openxmlformats.org/officeDocument/2006/relationships/tags" Target="../tags/tag1268.xml"/><Relationship Id="rId15" Type="http://schemas.openxmlformats.org/officeDocument/2006/relationships/tags" Target="../tags/tag1267.xml"/><Relationship Id="rId14" Type="http://schemas.openxmlformats.org/officeDocument/2006/relationships/tags" Target="../tags/tag1266.xml"/><Relationship Id="rId13" Type="http://schemas.openxmlformats.org/officeDocument/2006/relationships/tags" Target="../tags/tag1265.xml"/><Relationship Id="rId12" Type="http://schemas.openxmlformats.org/officeDocument/2006/relationships/tags" Target="../tags/tag1264.xml"/><Relationship Id="rId11" Type="http://schemas.openxmlformats.org/officeDocument/2006/relationships/tags" Target="../tags/tag1263.xml"/><Relationship Id="rId10" Type="http://schemas.openxmlformats.org/officeDocument/2006/relationships/tags" Target="../tags/tag1262.xml"/><Relationship Id="rId1" Type="http://schemas.openxmlformats.org/officeDocument/2006/relationships/tags" Target="../tags/tag1253.xml"/></Relationships>
</file>

<file path=ppt/slides/_rels/slide49.xml.rels><?xml version="1.0" encoding="UTF-8" standalone="yes"?>
<Relationships xmlns="http://schemas.openxmlformats.org/package/2006/relationships"><Relationship Id="rId9" Type="http://schemas.openxmlformats.org/officeDocument/2006/relationships/tags" Target="../tags/tag1281.xml"/><Relationship Id="rId8" Type="http://schemas.openxmlformats.org/officeDocument/2006/relationships/tags" Target="../tags/tag1280.xml"/><Relationship Id="rId7" Type="http://schemas.openxmlformats.org/officeDocument/2006/relationships/tags" Target="../tags/tag1279.xml"/><Relationship Id="rId6" Type="http://schemas.openxmlformats.org/officeDocument/2006/relationships/tags" Target="../tags/tag1278.xml"/><Relationship Id="rId5" Type="http://schemas.openxmlformats.org/officeDocument/2006/relationships/tags" Target="../tags/tag1277.xml"/><Relationship Id="rId4" Type="http://schemas.openxmlformats.org/officeDocument/2006/relationships/tags" Target="../tags/tag1276.xml"/><Relationship Id="rId3" Type="http://schemas.openxmlformats.org/officeDocument/2006/relationships/tags" Target="../tags/tag1275.xml"/><Relationship Id="rId22" Type="http://schemas.openxmlformats.org/officeDocument/2006/relationships/notesSlide" Target="../notesSlides/notesSlide46.xml"/><Relationship Id="rId21" Type="http://schemas.openxmlformats.org/officeDocument/2006/relationships/slideLayout" Target="../slideLayouts/slideLayout17.xml"/><Relationship Id="rId20" Type="http://schemas.openxmlformats.org/officeDocument/2006/relationships/tags" Target="../tags/tag1292.xml"/><Relationship Id="rId2" Type="http://schemas.openxmlformats.org/officeDocument/2006/relationships/tags" Target="../tags/tag1274.xml"/><Relationship Id="rId19" Type="http://schemas.openxmlformats.org/officeDocument/2006/relationships/tags" Target="../tags/tag1291.xml"/><Relationship Id="rId18" Type="http://schemas.openxmlformats.org/officeDocument/2006/relationships/tags" Target="../tags/tag1290.xml"/><Relationship Id="rId17" Type="http://schemas.openxmlformats.org/officeDocument/2006/relationships/tags" Target="../tags/tag1289.xml"/><Relationship Id="rId16" Type="http://schemas.openxmlformats.org/officeDocument/2006/relationships/tags" Target="../tags/tag1288.xml"/><Relationship Id="rId15" Type="http://schemas.openxmlformats.org/officeDocument/2006/relationships/tags" Target="../tags/tag1287.xml"/><Relationship Id="rId14" Type="http://schemas.openxmlformats.org/officeDocument/2006/relationships/tags" Target="../tags/tag1286.xml"/><Relationship Id="rId13" Type="http://schemas.openxmlformats.org/officeDocument/2006/relationships/tags" Target="../tags/tag1285.xml"/><Relationship Id="rId12" Type="http://schemas.openxmlformats.org/officeDocument/2006/relationships/tags" Target="../tags/tag1284.xml"/><Relationship Id="rId11" Type="http://schemas.openxmlformats.org/officeDocument/2006/relationships/tags" Target="../tags/tag1283.xml"/><Relationship Id="rId10" Type="http://schemas.openxmlformats.org/officeDocument/2006/relationships/tags" Target="../tags/tag1282.xml"/><Relationship Id="rId1" Type="http://schemas.openxmlformats.org/officeDocument/2006/relationships/tags" Target="../tags/tag1273.xml"/></Relationships>
</file>

<file path=ppt/slides/_rels/slide5.xml.rels><?xml version="1.0" encoding="UTF-8" standalone="yes"?>
<Relationships xmlns="http://schemas.openxmlformats.org/package/2006/relationships"><Relationship Id="rId9" Type="http://schemas.openxmlformats.org/officeDocument/2006/relationships/tags" Target="../tags/tag428.xml"/><Relationship Id="rId8" Type="http://schemas.openxmlformats.org/officeDocument/2006/relationships/tags" Target="../tags/tag427.xml"/><Relationship Id="rId7" Type="http://schemas.openxmlformats.org/officeDocument/2006/relationships/tags" Target="../tags/tag426.xml"/><Relationship Id="rId6" Type="http://schemas.openxmlformats.org/officeDocument/2006/relationships/tags" Target="../tags/tag425.xml"/><Relationship Id="rId5" Type="http://schemas.openxmlformats.org/officeDocument/2006/relationships/tags" Target="../tags/tag424.xml"/><Relationship Id="rId4" Type="http://schemas.openxmlformats.org/officeDocument/2006/relationships/tags" Target="../tags/tag423.xml"/><Relationship Id="rId3" Type="http://schemas.openxmlformats.org/officeDocument/2006/relationships/tags" Target="../tags/tag422.xml"/><Relationship Id="rId22" Type="http://schemas.openxmlformats.org/officeDocument/2006/relationships/notesSlide" Target="../notesSlides/notesSlide3.xml"/><Relationship Id="rId21" Type="http://schemas.openxmlformats.org/officeDocument/2006/relationships/slideLayout" Target="../slideLayouts/slideLayout17.xml"/><Relationship Id="rId20" Type="http://schemas.openxmlformats.org/officeDocument/2006/relationships/tags" Target="../tags/tag439.xml"/><Relationship Id="rId2" Type="http://schemas.openxmlformats.org/officeDocument/2006/relationships/tags" Target="../tags/tag421.xml"/><Relationship Id="rId19" Type="http://schemas.openxmlformats.org/officeDocument/2006/relationships/tags" Target="../tags/tag438.xml"/><Relationship Id="rId18" Type="http://schemas.openxmlformats.org/officeDocument/2006/relationships/tags" Target="../tags/tag437.xml"/><Relationship Id="rId17" Type="http://schemas.openxmlformats.org/officeDocument/2006/relationships/tags" Target="../tags/tag436.xml"/><Relationship Id="rId16" Type="http://schemas.openxmlformats.org/officeDocument/2006/relationships/tags" Target="../tags/tag435.xml"/><Relationship Id="rId15" Type="http://schemas.openxmlformats.org/officeDocument/2006/relationships/tags" Target="../tags/tag434.xml"/><Relationship Id="rId14" Type="http://schemas.openxmlformats.org/officeDocument/2006/relationships/tags" Target="../tags/tag433.xml"/><Relationship Id="rId13" Type="http://schemas.openxmlformats.org/officeDocument/2006/relationships/tags" Target="../tags/tag432.xml"/><Relationship Id="rId12" Type="http://schemas.openxmlformats.org/officeDocument/2006/relationships/tags" Target="../tags/tag431.xml"/><Relationship Id="rId11" Type="http://schemas.openxmlformats.org/officeDocument/2006/relationships/tags" Target="../tags/tag430.xml"/><Relationship Id="rId10" Type="http://schemas.openxmlformats.org/officeDocument/2006/relationships/tags" Target="../tags/tag429.xml"/><Relationship Id="rId1" Type="http://schemas.openxmlformats.org/officeDocument/2006/relationships/tags" Target="../tags/tag420.xml"/></Relationships>
</file>

<file path=ppt/slides/_rels/slide50.xml.rels><?xml version="1.0" encoding="UTF-8" standalone="yes"?>
<Relationships xmlns="http://schemas.openxmlformats.org/package/2006/relationships"><Relationship Id="rId9" Type="http://schemas.openxmlformats.org/officeDocument/2006/relationships/tags" Target="../tags/tag1301.xml"/><Relationship Id="rId8" Type="http://schemas.openxmlformats.org/officeDocument/2006/relationships/tags" Target="../tags/tag1300.xml"/><Relationship Id="rId7" Type="http://schemas.openxmlformats.org/officeDocument/2006/relationships/tags" Target="../tags/tag1299.xml"/><Relationship Id="rId6" Type="http://schemas.openxmlformats.org/officeDocument/2006/relationships/tags" Target="../tags/tag1298.xml"/><Relationship Id="rId5" Type="http://schemas.openxmlformats.org/officeDocument/2006/relationships/tags" Target="../tags/tag1297.xml"/><Relationship Id="rId4" Type="http://schemas.openxmlformats.org/officeDocument/2006/relationships/tags" Target="../tags/tag1296.xml"/><Relationship Id="rId3" Type="http://schemas.openxmlformats.org/officeDocument/2006/relationships/tags" Target="../tags/tag1295.xml"/><Relationship Id="rId22" Type="http://schemas.openxmlformats.org/officeDocument/2006/relationships/notesSlide" Target="../notesSlides/notesSlide47.xml"/><Relationship Id="rId21" Type="http://schemas.openxmlformats.org/officeDocument/2006/relationships/slideLayout" Target="../slideLayouts/slideLayout17.xml"/><Relationship Id="rId20" Type="http://schemas.openxmlformats.org/officeDocument/2006/relationships/tags" Target="../tags/tag1312.xml"/><Relationship Id="rId2" Type="http://schemas.openxmlformats.org/officeDocument/2006/relationships/tags" Target="../tags/tag1294.xml"/><Relationship Id="rId19" Type="http://schemas.openxmlformats.org/officeDocument/2006/relationships/tags" Target="../tags/tag1311.xml"/><Relationship Id="rId18" Type="http://schemas.openxmlformats.org/officeDocument/2006/relationships/tags" Target="../tags/tag1310.xml"/><Relationship Id="rId17" Type="http://schemas.openxmlformats.org/officeDocument/2006/relationships/tags" Target="../tags/tag1309.xml"/><Relationship Id="rId16" Type="http://schemas.openxmlformats.org/officeDocument/2006/relationships/tags" Target="../tags/tag1308.xml"/><Relationship Id="rId15" Type="http://schemas.openxmlformats.org/officeDocument/2006/relationships/tags" Target="../tags/tag1307.xml"/><Relationship Id="rId14" Type="http://schemas.openxmlformats.org/officeDocument/2006/relationships/tags" Target="../tags/tag1306.xml"/><Relationship Id="rId13" Type="http://schemas.openxmlformats.org/officeDocument/2006/relationships/tags" Target="../tags/tag1305.xml"/><Relationship Id="rId12" Type="http://schemas.openxmlformats.org/officeDocument/2006/relationships/tags" Target="../tags/tag1304.xml"/><Relationship Id="rId11" Type="http://schemas.openxmlformats.org/officeDocument/2006/relationships/tags" Target="../tags/tag1303.xml"/><Relationship Id="rId10" Type="http://schemas.openxmlformats.org/officeDocument/2006/relationships/tags" Target="../tags/tag1302.xml"/><Relationship Id="rId1" Type="http://schemas.openxmlformats.org/officeDocument/2006/relationships/tags" Target="../tags/tag1293.xml"/></Relationships>
</file>

<file path=ppt/slides/_rels/slide51.xml.rels><?xml version="1.0" encoding="UTF-8" standalone="yes"?>
<Relationships xmlns="http://schemas.openxmlformats.org/package/2006/relationships"><Relationship Id="rId9" Type="http://schemas.openxmlformats.org/officeDocument/2006/relationships/tags" Target="../tags/tag1321.xml"/><Relationship Id="rId8" Type="http://schemas.openxmlformats.org/officeDocument/2006/relationships/tags" Target="../tags/tag1320.xml"/><Relationship Id="rId7" Type="http://schemas.openxmlformats.org/officeDocument/2006/relationships/tags" Target="../tags/tag1319.xml"/><Relationship Id="rId6" Type="http://schemas.openxmlformats.org/officeDocument/2006/relationships/tags" Target="../tags/tag1318.xml"/><Relationship Id="rId5" Type="http://schemas.openxmlformats.org/officeDocument/2006/relationships/tags" Target="../tags/tag1317.xml"/><Relationship Id="rId4" Type="http://schemas.openxmlformats.org/officeDocument/2006/relationships/tags" Target="../tags/tag1316.xml"/><Relationship Id="rId3" Type="http://schemas.openxmlformats.org/officeDocument/2006/relationships/tags" Target="../tags/tag1315.xml"/><Relationship Id="rId22" Type="http://schemas.openxmlformats.org/officeDocument/2006/relationships/notesSlide" Target="../notesSlides/notesSlide48.xml"/><Relationship Id="rId21" Type="http://schemas.openxmlformats.org/officeDocument/2006/relationships/slideLayout" Target="../slideLayouts/slideLayout17.xml"/><Relationship Id="rId20" Type="http://schemas.openxmlformats.org/officeDocument/2006/relationships/tags" Target="../tags/tag1332.xml"/><Relationship Id="rId2" Type="http://schemas.openxmlformats.org/officeDocument/2006/relationships/tags" Target="../tags/tag1314.xml"/><Relationship Id="rId19" Type="http://schemas.openxmlformats.org/officeDocument/2006/relationships/tags" Target="../tags/tag1331.xml"/><Relationship Id="rId18" Type="http://schemas.openxmlformats.org/officeDocument/2006/relationships/tags" Target="../tags/tag1330.xml"/><Relationship Id="rId17" Type="http://schemas.openxmlformats.org/officeDocument/2006/relationships/tags" Target="../tags/tag1329.xml"/><Relationship Id="rId16" Type="http://schemas.openxmlformats.org/officeDocument/2006/relationships/tags" Target="../tags/tag1328.xml"/><Relationship Id="rId15" Type="http://schemas.openxmlformats.org/officeDocument/2006/relationships/tags" Target="../tags/tag1327.xml"/><Relationship Id="rId14" Type="http://schemas.openxmlformats.org/officeDocument/2006/relationships/tags" Target="../tags/tag1326.xml"/><Relationship Id="rId13" Type="http://schemas.openxmlformats.org/officeDocument/2006/relationships/tags" Target="../tags/tag1325.xml"/><Relationship Id="rId12" Type="http://schemas.openxmlformats.org/officeDocument/2006/relationships/tags" Target="../tags/tag1324.xml"/><Relationship Id="rId11" Type="http://schemas.openxmlformats.org/officeDocument/2006/relationships/tags" Target="../tags/tag1323.xml"/><Relationship Id="rId10" Type="http://schemas.openxmlformats.org/officeDocument/2006/relationships/tags" Target="../tags/tag1322.xml"/><Relationship Id="rId1" Type="http://schemas.openxmlformats.org/officeDocument/2006/relationships/tags" Target="../tags/tag1313.xml"/></Relationships>
</file>

<file path=ppt/slides/_rels/slide52.xml.rels><?xml version="1.0" encoding="UTF-8" standalone="yes"?>
<Relationships xmlns="http://schemas.openxmlformats.org/package/2006/relationships"><Relationship Id="rId9" Type="http://schemas.openxmlformats.org/officeDocument/2006/relationships/tags" Target="../tags/tag1341.xml"/><Relationship Id="rId8" Type="http://schemas.openxmlformats.org/officeDocument/2006/relationships/tags" Target="../tags/tag1340.xml"/><Relationship Id="rId7" Type="http://schemas.openxmlformats.org/officeDocument/2006/relationships/tags" Target="../tags/tag1339.xml"/><Relationship Id="rId6" Type="http://schemas.openxmlformats.org/officeDocument/2006/relationships/tags" Target="../tags/tag1338.xml"/><Relationship Id="rId5" Type="http://schemas.openxmlformats.org/officeDocument/2006/relationships/tags" Target="../tags/tag1337.xml"/><Relationship Id="rId4" Type="http://schemas.openxmlformats.org/officeDocument/2006/relationships/tags" Target="../tags/tag1336.xml"/><Relationship Id="rId3" Type="http://schemas.openxmlformats.org/officeDocument/2006/relationships/tags" Target="../tags/tag1335.xml"/><Relationship Id="rId22" Type="http://schemas.openxmlformats.org/officeDocument/2006/relationships/notesSlide" Target="../notesSlides/notesSlide49.xml"/><Relationship Id="rId21" Type="http://schemas.openxmlformats.org/officeDocument/2006/relationships/slideLayout" Target="../slideLayouts/slideLayout17.xml"/><Relationship Id="rId20" Type="http://schemas.openxmlformats.org/officeDocument/2006/relationships/tags" Target="../tags/tag1352.xml"/><Relationship Id="rId2" Type="http://schemas.openxmlformats.org/officeDocument/2006/relationships/tags" Target="../tags/tag1334.xml"/><Relationship Id="rId19" Type="http://schemas.openxmlformats.org/officeDocument/2006/relationships/tags" Target="../tags/tag1351.xml"/><Relationship Id="rId18" Type="http://schemas.openxmlformats.org/officeDocument/2006/relationships/tags" Target="../tags/tag1350.xml"/><Relationship Id="rId17" Type="http://schemas.openxmlformats.org/officeDocument/2006/relationships/tags" Target="../tags/tag1349.xml"/><Relationship Id="rId16" Type="http://schemas.openxmlformats.org/officeDocument/2006/relationships/tags" Target="../tags/tag1348.xml"/><Relationship Id="rId15" Type="http://schemas.openxmlformats.org/officeDocument/2006/relationships/tags" Target="../tags/tag1347.xml"/><Relationship Id="rId14" Type="http://schemas.openxmlformats.org/officeDocument/2006/relationships/tags" Target="../tags/tag1346.xml"/><Relationship Id="rId13" Type="http://schemas.openxmlformats.org/officeDocument/2006/relationships/tags" Target="../tags/tag1345.xml"/><Relationship Id="rId12" Type="http://schemas.openxmlformats.org/officeDocument/2006/relationships/tags" Target="../tags/tag1344.xml"/><Relationship Id="rId11" Type="http://schemas.openxmlformats.org/officeDocument/2006/relationships/tags" Target="../tags/tag1343.xml"/><Relationship Id="rId10" Type="http://schemas.openxmlformats.org/officeDocument/2006/relationships/tags" Target="../tags/tag1342.xml"/><Relationship Id="rId1" Type="http://schemas.openxmlformats.org/officeDocument/2006/relationships/tags" Target="../tags/tag1333.xml"/></Relationships>
</file>

<file path=ppt/slides/_rels/slide53.xml.rels><?xml version="1.0" encoding="UTF-8" standalone="yes"?>
<Relationships xmlns="http://schemas.openxmlformats.org/package/2006/relationships"><Relationship Id="rId9" Type="http://schemas.openxmlformats.org/officeDocument/2006/relationships/tags" Target="../tags/tag1361.xml"/><Relationship Id="rId8" Type="http://schemas.openxmlformats.org/officeDocument/2006/relationships/tags" Target="../tags/tag1360.xml"/><Relationship Id="rId7" Type="http://schemas.openxmlformats.org/officeDocument/2006/relationships/tags" Target="../tags/tag1359.xml"/><Relationship Id="rId6" Type="http://schemas.openxmlformats.org/officeDocument/2006/relationships/tags" Target="../tags/tag1358.xml"/><Relationship Id="rId5" Type="http://schemas.openxmlformats.org/officeDocument/2006/relationships/tags" Target="../tags/tag1357.xml"/><Relationship Id="rId4" Type="http://schemas.openxmlformats.org/officeDocument/2006/relationships/tags" Target="../tags/tag1356.xml"/><Relationship Id="rId3" Type="http://schemas.openxmlformats.org/officeDocument/2006/relationships/tags" Target="../tags/tag1355.xml"/><Relationship Id="rId22" Type="http://schemas.openxmlformats.org/officeDocument/2006/relationships/notesSlide" Target="../notesSlides/notesSlide50.xml"/><Relationship Id="rId21" Type="http://schemas.openxmlformats.org/officeDocument/2006/relationships/slideLayout" Target="../slideLayouts/slideLayout17.xml"/><Relationship Id="rId20" Type="http://schemas.openxmlformats.org/officeDocument/2006/relationships/tags" Target="../tags/tag1372.xml"/><Relationship Id="rId2" Type="http://schemas.openxmlformats.org/officeDocument/2006/relationships/tags" Target="../tags/tag1354.xml"/><Relationship Id="rId19" Type="http://schemas.openxmlformats.org/officeDocument/2006/relationships/tags" Target="../tags/tag1371.xml"/><Relationship Id="rId18" Type="http://schemas.openxmlformats.org/officeDocument/2006/relationships/tags" Target="../tags/tag1370.xml"/><Relationship Id="rId17" Type="http://schemas.openxmlformats.org/officeDocument/2006/relationships/tags" Target="../tags/tag1369.xml"/><Relationship Id="rId16" Type="http://schemas.openxmlformats.org/officeDocument/2006/relationships/tags" Target="../tags/tag1368.xml"/><Relationship Id="rId15" Type="http://schemas.openxmlformats.org/officeDocument/2006/relationships/tags" Target="../tags/tag1367.xml"/><Relationship Id="rId14" Type="http://schemas.openxmlformats.org/officeDocument/2006/relationships/tags" Target="../tags/tag1366.xml"/><Relationship Id="rId13" Type="http://schemas.openxmlformats.org/officeDocument/2006/relationships/tags" Target="../tags/tag1365.xml"/><Relationship Id="rId12" Type="http://schemas.openxmlformats.org/officeDocument/2006/relationships/tags" Target="../tags/tag1364.xml"/><Relationship Id="rId11" Type="http://schemas.openxmlformats.org/officeDocument/2006/relationships/tags" Target="../tags/tag1363.xml"/><Relationship Id="rId10" Type="http://schemas.openxmlformats.org/officeDocument/2006/relationships/tags" Target="../tags/tag1362.xml"/><Relationship Id="rId1" Type="http://schemas.openxmlformats.org/officeDocument/2006/relationships/tags" Target="../tags/tag1353.xml"/></Relationships>
</file>

<file path=ppt/slides/_rels/slide54.xml.rels><?xml version="1.0" encoding="UTF-8" standalone="yes"?>
<Relationships xmlns="http://schemas.openxmlformats.org/package/2006/relationships"><Relationship Id="rId9" Type="http://schemas.openxmlformats.org/officeDocument/2006/relationships/tags" Target="../tags/tag1381.xml"/><Relationship Id="rId8" Type="http://schemas.openxmlformats.org/officeDocument/2006/relationships/tags" Target="../tags/tag1380.xml"/><Relationship Id="rId7" Type="http://schemas.openxmlformats.org/officeDocument/2006/relationships/tags" Target="../tags/tag1379.xml"/><Relationship Id="rId6" Type="http://schemas.openxmlformats.org/officeDocument/2006/relationships/tags" Target="../tags/tag1378.xml"/><Relationship Id="rId5" Type="http://schemas.openxmlformats.org/officeDocument/2006/relationships/tags" Target="../tags/tag1377.xml"/><Relationship Id="rId4" Type="http://schemas.openxmlformats.org/officeDocument/2006/relationships/tags" Target="../tags/tag1376.xml"/><Relationship Id="rId3" Type="http://schemas.openxmlformats.org/officeDocument/2006/relationships/tags" Target="../tags/tag1375.xml"/><Relationship Id="rId22" Type="http://schemas.openxmlformats.org/officeDocument/2006/relationships/notesSlide" Target="../notesSlides/notesSlide51.xml"/><Relationship Id="rId21" Type="http://schemas.openxmlformats.org/officeDocument/2006/relationships/slideLayout" Target="../slideLayouts/slideLayout17.xml"/><Relationship Id="rId20" Type="http://schemas.openxmlformats.org/officeDocument/2006/relationships/tags" Target="../tags/tag1392.xml"/><Relationship Id="rId2" Type="http://schemas.openxmlformats.org/officeDocument/2006/relationships/tags" Target="../tags/tag1374.xml"/><Relationship Id="rId19" Type="http://schemas.openxmlformats.org/officeDocument/2006/relationships/tags" Target="../tags/tag1391.xml"/><Relationship Id="rId18" Type="http://schemas.openxmlformats.org/officeDocument/2006/relationships/tags" Target="../tags/tag1390.xml"/><Relationship Id="rId17" Type="http://schemas.openxmlformats.org/officeDocument/2006/relationships/tags" Target="../tags/tag1389.xml"/><Relationship Id="rId16" Type="http://schemas.openxmlformats.org/officeDocument/2006/relationships/tags" Target="../tags/tag1388.xml"/><Relationship Id="rId15" Type="http://schemas.openxmlformats.org/officeDocument/2006/relationships/tags" Target="../tags/tag1387.xml"/><Relationship Id="rId14" Type="http://schemas.openxmlformats.org/officeDocument/2006/relationships/tags" Target="../tags/tag1386.xml"/><Relationship Id="rId13" Type="http://schemas.openxmlformats.org/officeDocument/2006/relationships/tags" Target="../tags/tag1385.xml"/><Relationship Id="rId12" Type="http://schemas.openxmlformats.org/officeDocument/2006/relationships/tags" Target="../tags/tag1384.xml"/><Relationship Id="rId11" Type="http://schemas.openxmlformats.org/officeDocument/2006/relationships/tags" Target="../tags/tag1383.xml"/><Relationship Id="rId10" Type="http://schemas.openxmlformats.org/officeDocument/2006/relationships/tags" Target="../tags/tag1382.xml"/><Relationship Id="rId1" Type="http://schemas.openxmlformats.org/officeDocument/2006/relationships/tags" Target="../tags/tag1373.xml"/></Relationships>
</file>

<file path=ppt/slides/_rels/slide55.xml.rels><?xml version="1.0" encoding="UTF-8" standalone="yes"?>
<Relationships xmlns="http://schemas.openxmlformats.org/package/2006/relationships"><Relationship Id="rId9" Type="http://schemas.openxmlformats.org/officeDocument/2006/relationships/tags" Target="../tags/tag1401.xml"/><Relationship Id="rId8" Type="http://schemas.openxmlformats.org/officeDocument/2006/relationships/tags" Target="../tags/tag1400.xml"/><Relationship Id="rId7" Type="http://schemas.openxmlformats.org/officeDocument/2006/relationships/tags" Target="../tags/tag1399.xml"/><Relationship Id="rId6" Type="http://schemas.openxmlformats.org/officeDocument/2006/relationships/tags" Target="../tags/tag1398.xml"/><Relationship Id="rId5" Type="http://schemas.openxmlformats.org/officeDocument/2006/relationships/tags" Target="../tags/tag1397.xml"/><Relationship Id="rId4" Type="http://schemas.openxmlformats.org/officeDocument/2006/relationships/tags" Target="../tags/tag1396.xml"/><Relationship Id="rId3" Type="http://schemas.openxmlformats.org/officeDocument/2006/relationships/tags" Target="../tags/tag1395.xml"/><Relationship Id="rId22" Type="http://schemas.openxmlformats.org/officeDocument/2006/relationships/notesSlide" Target="../notesSlides/notesSlide52.xml"/><Relationship Id="rId21" Type="http://schemas.openxmlformats.org/officeDocument/2006/relationships/slideLayout" Target="../slideLayouts/slideLayout17.xml"/><Relationship Id="rId20" Type="http://schemas.openxmlformats.org/officeDocument/2006/relationships/tags" Target="../tags/tag1412.xml"/><Relationship Id="rId2" Type="http://schemas.openxmlformats.org/officeDocument/2006/relationships/tags" Target="../tags/tag1394.xml"/><Relationship Id="rId19" Type="http://schemas.openxmlformats.org/officeDocument/2006/relationships/tags" Target="../tags/tag1411.xml"/><Relationship Id="rId18" Type="http://schemas.openxmlformats.org/officeDocument/2006/relationships/tags" Target="../tags/tag1410.xml"/><Relationship Id="rId17" Type="http://schemas.openxmlformats.org/officeDocument/2006/relationships/tags" Target="../tags/tag1409.xml"/><Relationship Id="rId16" Type="http://schemas.openxmlformats.org/officeDocument/2006/relationships/tags" Target="../tags/tag1408.xml"/><Relationship Id="rId15" Type="http://schemas.openxmlformats.org/officeDocument/2006/relationships/tags" Target="../tags/tag1407.xml"/><Relationship Id="rId14" Type="http://schemas.openxmlformats.org/officeDocument/2006/relationships/tags" Target="../tags/tag1406.xml"/><Relationship Id="rId13" Type="http://schemas.openxmlformats.org/officeDocument/2006/relationships/tags" Target="../tags/tag1405.xml"/><Relationship Id="rId12" Type="http://schemas.openxmlformats.org/officeDocument/2006/relationships/tags" Target="../tags/tag1404.xml"/><Relationship Id="rId11" Type="http://schemas.openxmlformats.org/officeDocument/2006/relationships/tags" Target="../tags/tag1403.xml"/><Relationship Id="rId10" Type="http://schemas.openxmlformats.org/officeDocument/2006/relationships/tags" Target="../tags/tag1402.xml"/><Relationship Id="rId1" Type="http://schemas.openxmlformats.org/officeDocument/2006/relationships/tags" Target="../tags/tag1393.xml"/></Relationships>
</file>

<file path=ppt/slides/_rels/slide56.xml.rels><?xml version="1.0" encoding="UTF-8" standalone="yes"?>
<Relationships xmlns="http://schemas.openxmlformats.org/package/2006/relationships"><Relationship Id="rId9" Type="http://schemas.openxmlformats.org/officeDocument/2006/relationships/tags" Target="../tags/tag1421.xml"/><Relationship Id="rId8" Type="http://schemas.openxmlformats.org/officeDocument/2006/relationships/tags" Target="../tags/tag1420.xml"/><Relationship Id="rId7" Type="http://schemas.openxmlformats.org/officeDocument/2006/relationships/tags" Target="../tags/tag1419.xml"/><Relationship Id="rId6" Type="http://schemas.openxmlformats.org/officeDocument/2006/relationships/tags" Target="../tags/tag1418.xml"/><Relationship Id="rId5" Type="http://schemas.openxmlformats.org/officeDocument/2006/relationships/tags" Target="../tags/tag1417.xml"/><Relationship Id="rId4" Type="http://schemas.openxmlformats.org/officeDocument/2006/relationships/tags" Target="../tags/tag1416.xml"/><Relationship Id="rId3" Type="http://schemas.openxmlformats.org/officeDocument/2006/relationships/tags" Target="../tags/tag1415.xml"/><Relationship Id="rId22" Type="http://schemas.openxmlformats.org/officeDocument/2006/relationships/notesSlide" Target="../notesSlides/notesSlide53.xml"/><Relationship Id="rId21" Type="http://schemas.openxmlformats.org/officeDocument/2006/relationships/slideLayout" Target="../slideLayouts/slideLayout17.xml"/><Relationship Id="rId20" Type="http://schemas.openxmlformats.org/officeDocument/2006/relationships/tags" Target="../tags/tag1432.xml"/><Relationship Id="rId2" Type="http://schemas.openxmlformats.org/officeDocument/2006/relationships/tags" Target="../tags/tag1414.xml"/><Relationship Id="rId19" Type="http://schemas.openxmlformats.org/officeDocument/2006/relationships/tags" Target="../tags/tag1431.xml"/><Relationship Id="rId18" Type="http://schemas.openxmlformats.org/officeDocument/2006/relationships/tags" Target="../tags/tag1430.xml"/><Relationship Id="rId17" Type="http://schemas.openxmlformats.org/officeDocument/2006/relationships/tags" Target="../tags/tag1429.xml"/><Relationship Id="rId16" Type="http://schemas.openxmlformats.org/officeDocument/2006/relationships/tags" Target="../tags/tag1428.xml"/><Relationship Id="rId15" Type="http://schemas.openxmlformats.org/officeDocument/2006/relationships/tags" Target="../tags/tag1427.xml"/><Relationship Id="rId14" Type="http://schemas.openxmlformats.org/officeDocument/2006/relationships/tags" Target="../tags/tag1426.xml"/><Relationship Id="rId13" Type="http://schemas.openxmlformats.org/officeDocument/2006/relationships/tags" Target="../tags/tag1425.xml"/><Relationship Id="rId12" Type="http://schemas.openxmlformats.org/officeDocument/2006/relationships/tags" Target="../tags/tag1424.xml"/><Relationship Id="rId11" Type="http://schemas.openxmlformats.org/officeDocument/2006/relationships/tags" Target="../tags/tag1423.xml"/><Relationship Id="rId10" Type="http://schemas.openxmlformats.org/officeDocument/2006/relationships/tags" Target="../tags/tag1422.xml"/><Relationship Id="rId1" Type="http://schemas.openxmlformats.org/officeDocument/2006/relationships/tags" Target="../tags/tag1413.xml"/></Relationships>
</file>

<file path=ppt/slides/_rels/slide57.xml.rels><?xml version="1.0" encoding="UTF-8" standalone="yes"?>
<Relationships xmlns="http://schemas.openxmlformats.org/package/2006/relationships"><Relationship Id="rId9" Type="http://schemas.openxmlformats.org/officeDocument/2006/relationships/tags" Target="../tags/tag1441.xml"/><Relationship Id="rId8" Type="http://schemas.openxmlformats.org/officeDocument/2006/relationships/tags" Target="../tags/tag1440.xml"/><Relationship Id="rId7" Type="http://schemas.openxmlformats.org/officeDocument/2006/relationships/tags" Target="../tags/tag1439.xml"/><Relationship Id="rId6" Type="http://schemas.openxmlformats.org/officeDocument/2006/relationships/tags" Target="../tags/tag1438.xml"/><Relationship Id="rId5" Type="http://schemas.openxmlformats.org/officeDocument/2006/relationships/tags" Target="../tags/tag1437.xml"/><Relationship Id="rId4" Type="http://schemas.openxmlformats.org/officeDocument/2006/relationships/tags" Target="../tags/tag1436.xml"/><Relationship Id="rId3" Type="http://schemas.openxmlformats.org/officeDocument/2006/relationships/tags" Target="../tags/tag1435.xml"/><Relationship Id="rId22" Type="http://schemas.openxmlformats.org/officeDocument/2006/relationships/notesSlide" Target="../notesSlides/notesSlide54.xml"/><Relationship Id="rId21" Type="http://schemas.openxmlformats.org/officeDocument/2006/relationships/slideLayout" Target="../slideLayouts/slideLayout17.xml"/><Relationship Id="rId20" Type="http://schemas.openxmlformats.org/officeDocument/2006/relationships/tags" Target="../tags/tag1452.xml"/><Relationship Id="rId2" Type="http://schemas.openxmlformats.org/officeDocument/2006/relationships/tags" Target="../tags/tag1434.xml"/><Relationship Id="rId19" Type="http://schemas.openxmlformats.org/officeDocument/2006/relationships/tags" Target="../tags/tag1451.xml"/><Relationship Id="rId18" Type="http://schemas.openxmlformats.org/officeDocument/2006/relationships/tags" Target="../tags/tag1450.xml"/><Relationship Id="rId17" Type="http://schemas.openxmlformats.org/officeDocument/2006/relationships/tags" Target="../tags/tag1449.xml"/><Relationship Id="rId16" Type="http://schemas.openxmlformats.org/officeDocument/2006/relationships/tags" Target="../tags/tag1448.xml"/><Relationship Id="rId15" Type="http://schemas.openxmlformats.org/officeDocument/2006/relationships/tags" Target="../tags/tag1447.xml"/><Relationship Id="rId14" Type="http://schemas.openxmlformats.org/officeDocument/2006/relationships/tags" Target="../tags/tag1446.xml"/><Relationship Id="rId13" Type="http://schemas.openxmlformats.org/officeDocument/2006/relationships/tags" Target="../tags/tag1445.xml"/><Relationship Id="rId12" Type="http://schemas.openxmlformats.org/officeDocument/2006/relationships/tags" Target="../tags/tag1444.xml"/><Relationship Id="rId11" Type="http://schemas.openxmlformats.org/officeDocument/2006/relationships/tags" Target="../tags/tag1443.xml"/><Relationship Id="rId10" Type="http://schemas.openxmlformats.org/officeDocument/2006/relationships/tags" Target="../tags/tag1442.xml"/><Relationship Id="rId1" Type="http://schemas.openxmlformats.org/officeDocument/2006/relationships/tags" Target="../tags/tag1433.xml"/></Relationships>
</file>

<file path=ppt/slides/_rels/slide58.xml.rels><?xml version="1.0" encoding="UTF-8" standalone="yes"?>
<Relationships xmlns="http://schemas.openxmlformats.org/package/2006/relationships"><Relationship Id="rId9" Type="http://schemas.openxmlformats.org/officeDocument/2006/relationships/tags" Target="../tags/tag1461.xml"/><Relationship Id="rId8" Type="http://schemas.openxmlformats.org/officeDocument/2006/relationships/tags" Target="../tags/tag1460.xml"/><Relationship Id="rId7" Type="http://schemas.openxmlformats.org/officeDocument/2006/relationships/tags" Target="../tags/tag1459.xml"/><Relationship Id="rId6" Type="http://schemas.openxmlformats.org/officeDocument/2006/relationships/tags" Target="../tags/tag1458.xml"/><Relationship Id="rId5" Type="http://schemas.openxmlformats.org/officeDocument/2006/relationships/tags" Target="../tags/tag1457.xml"/><Relationship Id="rId4" Type="http://schemas.openxmlformats.org/officeDocument/2006/relationships/tags" Target="../tags/tag1456.xml"/><Relationship Id="rId3" Type="http://schemas.openxmlformats.org/officeDocument/2006/relationships/tags" Target="../tags/tag1455.xml"/><Relationship Id="rId22" Type="http://schemas.openxmlformats.org/officeDocument/2006/relationships/notesSlide" Target="../notesSlides/notesSlide55.xml"/><Relationship Id="rId21" Type="http://schemas.openxmlformats.org/officeDocument/2006/relationships/slideLayout" Target="../slideLayouts/slideLayout17.xml"/><Relationship Id="rId20" Type="http://schemas.openxmlformats.org/officeDocument/2006/relationships/tags" Target="../tags/tag1472.xml"/><Relationship Id="rId2" Type="http://schemas.openxmlformats.org/officeDocument/2006/relationships/tags" Target="../tags/tag1454.xml"/><Relationship Id="rId19" Type="http://schemas.openxmlformats.org/officeDocument/2006/relationships/tags" Target="../tags/tag1471.xml"/><Relationship Id="rId18" Type="http://schemas.openxmlformats.org/officeDocument/2006/relationships/tags" Target="../tags/tag1470.xml"/><Relationship Id="rId17" Type="http://schemas.openxmlformats.org/officeDocument/2006/relationships/tags" Target="../tags/tag1469.xml"/><Relationship Id="rId16" Type="http://schemas.openxmlformats.org/officeDocument/2006/relationships/tags" Target="../tags/tag1468.xml"/><Relationship Id="rId15" Type="http://schemas.openxmlformats.org/officeDocument/2006/relationships/tags" Target="../tags/tag1467.xml"/><Relationship Id="rId14" Type="http://schemas.openxmlformats.org/officeDocument/2006/relationships/tags" Target="../tags/tag1466.xml"/><Relationship Id="rId13" Type="http://schemas.openxmlformats.org/officeDocument/2006/relationships/tags" Target="../tags/tag1465.xml"/><Relationship Id="rId12" Type="http://schemas.openxmlformats.org/officeDocument/2006/relationships/tags" Target="../tags/tag1464.xml"/><Relationship Id="rId11" Type="http://schemas.openxmlformats.org/officeDocument/2006/relationships/tags" Target="../tags/tag1463.xml"/><Relationship Id="rId10" Type="http://schemas.openxmlformats.org/officeDocument/2006/relationships/tags" Target="../tags/tag1462.xml"/><Relationship Id="rId1" Type="http://schemas.openxmlformats.org/officeDocument/2006/relationships/tags" Target="../tags/tag1453.xml"/></Relationships>
</file>

<file path=ppt/slides/_rels/slide59.xml.rels><?xml version="1.0" encoding="UTF-8" standalone="yes"?>
<Relationships xmlns="http://schemas.openxmlformats.org/package/2006/relationships"><Relationship Id="rId9" Type="http://schemas.openxmlformats.org/officeDocument/2006/relationships/tags" Target="../tags/tag1481.xml"/><Relationship Id="rId8" Type="http://schemas.openxmlformats.org/officeDocument/2006/relationships/tags" Target="../tags/tag1480.xml"/><Relationship Id="rId7" Type="http://schemas.openxmlformats.org/officeDocument/2006/relationships/tags" Target="../tags/tag1479.xml"/><Relationship Id="rId6" Type="http://schemas.openxmlformats.org/officeDocument/2006/relationships/tags" Target="../tags/tag1478.xml"/><Relationship Id="rId5" Type="http://schemas.openxmlformats.org/officeDocument/2006/relationships/tags" Target="../tags/tag1477.xml"/><Relationship Id="rId4" Type="http://schemas.openxmlformats.org/officeDocument/2006/relationships/tags" Target="../tags/tag1476.xml"/><Relationship Id="rId3" Type="http://schemas.openxmlformats.org/officeDocument/2006/relationships/tags" Target="../tags/tag1475.xml"/><Relationship Id="rId22" Type="http://schemas.openxmlformats.org/officeDocument/2006/relationships/notesSlide" Target="../notesSlides/notesSlide56.xml"/><Relationship Id="rId21" Type="http://schemas.openxmlformats.org/officeDocument/2006/relationships/slideLayout" Target="../slideLayouts/slideLayout17.xml"/><Relationship Id="rId20" Type="http://schemas.openxmlformats.org/officeDocument/2006/relationships/tags" Target="../tags/tag1492.xml"/><Relationship Id="rId2" Type="http://schemas.openxmlformats.org/officeDocument/2006/relationships/tags" Target="../tags/tag1474.xml"/><Relationship Id="rId19" Type="http://schemas.openxmlformats.org/officeDocument/2006/relationships/tags" Target="../tags/tag1491.xml"/><Relationship Id="rId18" Type="http://schemas.openxmlformats.org/officeDocument/2006/relationships/tags" Target="../tags/tag1490.xml"/><Relationship Id="rId17" Type="http://schemas.openxmlformats.org/officeDocument/2006/relationships/tags" Target="../tags/tag1489.xml"/><Relationship Id="rId16" Type="http://schemas.openxmlformats.org/officeDocument/2006/relationships/tags" Target="../tags/tag1488.xml"/><Relationship Id="rId15" Type="http://schemas.openxmlformats.org/officeDocument/2006/relationships/tags" Target="../tags/tag1487.xml"/><Relationship Id="rId14" Type="http://schemas.openxmlformats.org/officeDocument/2006/relationships/tags" Target="../tags/tag1486.xml"/><Relationship Id="rId13" Type="http://schemas.openxmlformats.org/officeDocument/2006/relationships/tags" Target="../tags/tag1485.xml"/><Relationship Id="rId12" Type="http://schemas.openxmlformats.org/officeDocument/2006/relationships/tags" Target="../tags/tag1484.xml"/><Relationship Id="rId11" Type="http://schemas.openxmlformats.org/officeDocument/2006/relationships/tags" Target="../tags/tag1483.xml"/><Relationship Id="rId10" Type="http://schemas.openxmlformats.org/officeDocument/2006/relationships/tags" Target="../tags/tag1482.xml"/><Relationship Id="rId1" Type="http://schemas.openxmlformats.org/officeDocument/2006/relationships/tags" Target="../tags/tag1473.xml"/></Relationships>
</file>

<file path=ppt/slides/_rels/slide6.xml.rels><?xml version="1.0" encoding="UTF-8" standalone="yes"?>
<Relationships xmlns="http://schemas.openxmlformats.org/package/2006/relationships"><Relationship Id="rId9" Type="http://schemas.openxmlformats.org/officeDocument/2006/relationships/tags" Target="../tags/tag448.xml"/><Relationship Id="rId8" Type="http://schemas.openxmlformats.org/officeDocument/2006/relationships/tags" Target="../tags/tag447.xml"/><Relationship Id="rId7" Type="http://schemas.openxmlformats.org/officeDocument/2006/relationships/tags" Target="../tags/tag446.xml"/><Relationship Id="rId6" Type="http://schemas.openxmlformats.org/officeDocument/2006/relationships/tags" Target="../tags/tag445.xml"/><Relationship Id="rId5" Type="http://schemas.openxmlformats.org/officeDocument/2006/relationships/tags" Target="../tags/tag444.xml"/><Relationship Id="rId4" Type="http://schemas.openxmlformats.org/officeDocument/2006/relationships/tags" Target="../tags/tag443.xml"/><Relationship Id="rId3" Type="http://schemas.openxmlformats.org/officeDocument/2006/relationships/tags" Target="../tags/tag442.xml"/><Relationship Id="rId22" Type="http://schemas.openxmlformats.org/officeDocument/2006/relationships/notesSlide" Target="../notesSlides/notesSlide4.xml"/><Relationship Id="rId21" Type="http://schemas.openxmlformats.org/officeDocument/2006/relationships/slideLayout" Target="../slideLayouts/slideLayout17.xml"/><Relationship Id="rId20" Type="http://schemas.openxmlformats.org/officeDocument/2006/relationships/tags" Target="../tags/tag459.xml"/><Relationship Id="rId2" Type="http://schemas.openxmlformats.org/officeDocument/2006/relationships/tags" Target="../tags/tag441.xml"/><Relationship Id="rId19" Type="http://schemas.openxmlformats.org/officeDocument/2006/relationships/tags" Target="../tags/tag458.xml"/><Relationship Id="rId18" Type="http://schemas.openxmlformats.org/officeDocument/2006/relationships/tags" Target="../tags/tag457.xml"/><Relationship Id="rId17" Type="http://schemas.openxmlformats.org/officeDocument/2006/relationships/tags" Target="../tags/tag456.xml"/><Relationship Id="rId16" Type="http://schemas.openxmlformats.org/officeDocument/2006/relationships/tags" Target="../tags/tag455.xml"/><Relationship Id="rId15" Type="http://schemas.openxmlformats.org/officeDocument/2006/relationships/tags" Target="../tags/tag454.xml"/><Relationship Id="rId14" Type="http://schemas.openxmlformats.org/officeDocument/2006/relationships/tags" Target="../tags/tag453.xml"/><Relationship Id="rId13" Type="http://schemas.openxmlformats.org/officeDocument/2006/relationships/tags" Target="../tags/tag452.xml"/><Relationship Id="rId12" Type="http://schemas.openxmlformats.org/officeDocument/2006/relationships/tags" Target="../tags/tag451.xml"/><Relationship Id="rId11" Type="http://schemas.openxmlformats.org/officeDocument/2006/relationships/tags" Target="../tags/tag450.xml"/><Relationship Id="rId10" Type="http://schemas.openxmlformats.org/officeDocument/2006/relationships/tags" Target="../tags/tag449.xml"/><Relationship Id="rId1" Type="http://schemas.openxmlformats.org/officeDocument/2006/relationships/tags" Target="../tags/tag440.xml"/></Relationships>
</file>

<file path=ppt/slides/_rels/slide60.xml.rels><?xml version="1.0" encoding="UTF-8" standalone="yes"?>
<Relationships xmlns="http://schemas.openxmlformats.org/package/2006/relationships"><Relationship Id="rId9" Type="http://schemas.openxmlformats.org/officeDocument/2006/relationships/tags" Target="../tags/tag1501.xml"/><Relationship Id="rId8" Type="http://schemas.openxmlformats.org/officeDocument/2006/relationships/tags" Target="../tags/tag1500.xml"/><Relationship Id="rId7" Type="http://schemas.openxmlformats.org/officeDocument/2006/relationships/tags" Target="../tags/tag1499.xml"/><Relationship Id="rId6" Type="http://schemas.openxmlformats.org/officeDocument/2006/relationships/tags" Target="../tags/tag1498.xml"/><Relationship Id="rId5" Type="http://schemas.openxmlformats.org/officeDocument/2006/relationships/tags" Target="../tags/tag1497.xml"/><Relationship Id="rId4" Type="http://schemas.openxmlformats.org/officeDocument/2006/relationships/tags" Target="../tags/tag1496.xml"/><Relationship Id="rId3" Type="http://schemas.openxmlformats.org/officeDocument/2006/relationships/tags" Target="../tags/tag1495.xml"/><Relationship Id="rId22" Type="http://schemas.openxmlformats.org/officeDocument/2006/relationships/notesSlide" Target="../notesSlides/notesSlide57.xml"/><Relationship Id="rId21" Type="http://schemas.openxmlformats.org/officeDocument/2006/relationships/slideLayout" Target="../slideLayouts/slideLayout17.xml"/><Relationship Id="rId20" Type="http://schemas.openxmlformats.org/officeDocument/2006/relationships/tags" Target="../tags/tag1512.xml"/><Relationship Id="rId2" Type="http://schemas.openxmlformats.org/officeDocument/2006/relationships/tags" Target="../tags/tag1494.xml"/><Relationship Id="rId19" Type="http://schemas.openxmlformats.org/officeDocument/2006/relationships/tags" Target="../tags/tag1511.xml"/><Relationship Id="rId18" Type="http://schemas.openxmlformats.org/officeDocument/2006/relationships/tags" Target="../tags/tag1510.xml"/><Relationship Id="rId17" Type="http://schemas.openxmlformats.org/officeDocument/2006/relationships/tags" Target="../tags/tag1509.xml"/><Relationship Id="rId16" Type="http://schemas.openxmlformats.org/officeDocument/2006/relationships/tags" Target="../tags/tag1508.xml"/><Relationship Id="rId15" Type="http://schemas.openxmlformats.org/officeDocument/2006/relationships/tags" Target="../tags/tag1507.xml"/><Relationship Id="rId14" Type="http://schemas.openxmlformats.org/officeDocument/2006/relationships/tags" Target="../tags/tag1506.xml"/><Relationship Id="rId13" Type="http://schemas.openxmlformats.org/officeDocument/2006/relationships/tags" Target="../tags/tag1505.xml"/><Relationship Id="rId12" Type="http://schemas.openxmlformats.org/officeDocument/2006/relationships/tags" Target="../tags/tag1504.xml"/><Relationship Id="rId11" Type="http://schemas.openxmlformats.org/officeDocument/2006/relationships/tags" Target="../tags/tag1503.xml"/><Relationship Id="rId10" Type="http://schemas.openxmlformats.org/officeDocument/2006/relationships/tags" Target="../tags/tag1502.xml"/><Relationship Id="rId1" Type="http://schemas.openxmlformats.org/officeDocument/2006/relationships/tags" Target="../tags/tag1493.xml"/></Relationships>
</file>

<file path=ppt/slides/_rels/slide61.xml.rels><?xml version="1.0" encoding="UTF-8" standalone="yes"?>
<Relationships xmlns="http://schemas.openxmlformats.org/package/2006/relationships"><Relationship Id="rId9" Type="http://schemas.openxmlformats.org/officeDocument/2006/relationships/tags" Target="../tags/tag1521.xml"/><Relationship Id="rId8" Type="http://schemas.openxmlformats.org/officeDocument/2006/relationships/tags" Target="../tags/tag1520.xml"/><Relationship Id="rId7" Type="http://schemas.openxmlformats.org/officeDocument/2006/relationships/tags" Target="../tags/tag1519.xml"/><Relationship Id="rId6" Type="http://schemas.openxmlformats.org/officeDocument/2006/relationships/tags" Target="../tags/tag1518.xml"/><Relationship Id="rId5" Type="http://schemas.openxmlformats.org/officeDocument/2006/relationships/tags" Target="../tags/tag1517.xml"/><Relationship Id="rId4" Type="http://schemas.openxmlformats.org/officeDocument/2006/relationships/tags" Target="../tags/tag1516.xml"/><Relationship Id="rId3" Type="http://schemas.openxmlformats.org/officeDocument/2006/relationships/tags" Target="../tags/tag1515.xml"/><Relationship Id="rId22" Type="http://schemas.openxmlformats.org/officeDocument/2006/relationships/notesSlide" Target="../notesSlides/notesSlide58.xml"/><Relationship Id="rId21" Type="http://schemas.openxmlformats.org/officeDocument/2006/relationships/slideLayout" Target="../slideLayouts/slideLayout17.xml"/><Relationship Id="rId20" Type="http://schemas.openxmlformats.org/officeDocument/2006/relationships/tags" Target="../tags/tag1532.xml"/><Relationship Id="rId2" Type="http://schemas.openxmlformats.org/officeDocument/2006/relationships/tags" Target="../tags/tag1514.xml"/><Relationship Id="rId19" Type="http://schemas.openxmlformats.org/officeDocument/2006/relationships/tags" Target="../tags/tag1531.xml"/><Relationship Id="rId18" Type="http://schemas.openxmlformats.org/officeDocument/2006/relationships/tags" Target="../tags/tag1530.xml"/><Relationship Id="rId17" Type="http://schemas.openxmlformats.org/officeDocument/2006/relationships/tags" Target="../tags/tag1529.xml"/><Relationship Id="rId16" Type="http://schemas.openxmlformats.org/officeDocument/2006/relationships/tags" Target="../tags/tag1528.xml"/><Relationship Id="rId15" Type="http://schemas.openxmlformats.org/officeDocument/2006/relationships/tags" Target="../tags/tag1527.xml"/><Relationship Id="rId14" Type="http://schemas.openxmlformats.org/officeDocument/2006/relationships/tags" Target="../tags/tag1526.xml"/><Relationship Id="rId13" Type="http://schemas.openxmlformats.org/officeDocument/2006/relationships/tags" Target="../tags/tag1525.xml"/><Relationship Id="rId12" Type="http://schemas.openxmlformats.org/officeDocument/2006/relationships/tags" Target="../tags/tag1524.xml"/><Relationship Id="rId11" Type="http://schemas.openxmlformats.org/officeDocument/2006/relationships/tags" Target="../tags/tag1523.xml"/><Relationship Id="rId10" Type="http://schemas.openxmlformats.org/officeDocument/2006/relationships/tags" Target="../tags/tag1522.xml"/><Relationship Id="rId1" Type="http://schemas.openxmlformats.org/officeDocument/2006/relationships/tags" Target="../tags/tag1513.xml"/></Relationships>
</file>

<file path=ppt/slides/_rels/slide62.xml.rels><?xml version="1.0" encoding="UTF-8" standalone="yes"?>
<Relationships xmlns="http://schemas.openxmlformats.org/package/2006/relationships"><Relationship Id="rId9" Type="http://schemas.openxmlformats.org/officeDocument/2006/relationships/tags" Target="../tags/tag1541.xml"/><Relationship Id="rId8" Type="http://schemas.openxmlformats.org/officeDocument/2006/relationships/tags" Target="../tags/tag1540.xml"/><Relationship Id="rId7" Type="http://schemas.openxmlformats.org/officeDocument/2006/relationships/tags" Target="../tags/tag1539.xml"/><Relationship Id="rId6" Type="http://schemas.openxmlformats.org/officeDocument/2006/relationships/tags" Target="../tags/tag1538.xml"/><Relationship Id="rId5" Type="http://schemas.openxmlformats.org/officeDocument/2006/relationships/tags" Target="../tags/tag1537.xml"/><Relationship Id="rId4" Type="http://schemas.openxmlformats.org/officeDocument/2006/relationships/tags" Target="../tags/tag1536.xml"/><Relationship Id="rId3" Type="http://schemas.openxmlformats.org/officeDocument/2006/relationships/tags" Target="../tags/tag1535.xml"/><Relationship Id="rId22" Type="http://schemas.openxmlformats.org/officeDocument/2006/relationships/notesSlide" Target="../notesSlides/notesSlide59.xml"/><Relationship Id="rId21" Type="http://schemas.openxmlformats.org/officeDocument/2006/relationships/slideLayout" Target="../slideLayouts/slideLayout17.xml"/><Relationship Id="rId20" Type="http://schemas.openxmlformats.org/officeDocument/2006/relationships/tags" Target="../tags/tag1552.xml"/><Relationship Id="rId2" Type="http://schemas.openxmlformats.org/officeDocument/2006/relationships/tags" Target="../tags/tag1534.xml"/><Relationship Id="rId19" Type="http://schemas.openxmlformats.org/officeDocument/2006/relationships/tags" Target="../tags/tag1551.xml"/><Relationship Id="rId18" Type="http://schemas.openxmlformats.org/officeDocument/2006/relationships/tags" Target="../tags/tag1550.xml"/><Relationship Id="rId17" Type="http://schemas.openxmlformats.org/officeDocument/2006/relationships/tags" Target="../tags/tag1549.xml"/><Relationship Id="rId16" Type="http://schemas.openxmlformats.org/officeDocument/2006/relationships/tags" Target="../tags/tag1548.xml"/><Relationship Id="rId15" Type="http://schemas.openxmlformats.org/officeDocument/2006/relationships/tags" Target="../tags/tag1547.xml"/><Relationship Id="rId14" Type="http://schemas.openxmlformats.org/officeDocument/2006/relationships/tags" Target="../tags/tag1546.xml"/><Relationship Id="rId13" Type="http://schemas.openxmlformats.org/officeDocument/2006/relationships/tags" Target="../tags/tag1545.xml"/><Relationship Id="rId12" Type="http://schemas.openxmlformats.org/officeDocument/2006/relationships/tags" Target="../tags/tag1544.xml"/><Relationship Id="rId11" Type="http://schemas.openxmlformats.org/officeDocument/2006/relationships/tags" Target="../tags/tag1543.xml"/><Relationship Id="rId10" Type="http://schemas.openxmlformats.org/officeDocument/2006/relationships/tags" Target="../tags/tag1542.xml"/><Relationship Id="rId1" Type="http://schemas.openxmlformats.org/officeDocument/2006/relationships/tags" Target="../tags/tag1533.xml"/></Relationships>
</file>

<file path=ppt/slides/_rels/slide63.xml.rels><?xml version="1.0" encoding="UTF-8" standalone="yes"?>
<Relationships xmlns="http://schemas.openxmlformats.org/package/2006/relationships"><Relationship Id="rId9" Type="http://schemas.openxmlformats.org/officeDocument/2006/relationships/tags" Target="../tags/tag1561.xml"/><Relationship Id="rId8" Type="http://schemas.openxmlformats.org/officeDocument/2006/relationships/tags" Target="../tags/tag1560.xml"/><Relationship Id="rId7" Type="http://schemas.openxmlformats.org/officeDocument/2006/relationships/tags" Target="../tags/tag1559.xml"/><Relationship Id="rId6" Type="http://schemas.openxmlformats.org/officeDocument/2006/relationships/tags" Target="../tags/tag1558.xml"/><Relationship Id="rId5" Type="http://schemas.openxmlformats.org/officeDocument/2006/relationships/tags" Target="../tags/tag1557.xml"/><Relationship Id="rId4" Type="http://schemas.openxmlformats.org/officeDocument/2006/relationships/tags" Target="../tags/tag1556.xml"/><Relationship Id="rId3" Type="http://schemas.openxmlformats.org/officeDocument/2006/relationships/tags" Target="../tags/tag1555.xml"/><Relationship Id="rId22" Type="http://schemas.openxmlformats.org/officeDocument/2006/relationships/notesSlide" Target="../notesSlides/notesSlide60.xml"/><Relationship Id="rId21" Type="http://schemas.openxmlformats.org/officeDocument/2006/relationships/slideLayout" Target="../slideLayouts/slideLayout17.xml"/><Relationship Id="rId20" Type="http://schemas.openxmlformats.org/officeDocument/2006/relationships/tags" Target="../tags/tag1572.xml"/><Relationship Id="rId2" Type="http://schemas.openxmlformats.org/officeDocument/2006/relationships/tags" Target="../tags/tag1554.xml"/><Relationship Id="rId19" Type="http://schemas.openxmlformats.org/officeDocument/2006/relationships/tags" Target="../tags/tag1571.xml"/><Relationship Id="rId18" Type="http://schemas.openxmlformats.org/officeDocument/2006/relationships/tags" Target="../tags/tag1570.xml"/><Relationship Id="rId17" Type="http://schemas.openxmlformats.org/officeDocument/2006/relationships/tags" Target="../tags/tag1569.xml"/><Relationship Id="rId16" Type="http://schemas.openxmlformats.org/officeDocument/2006/relationships/tags" Target="../tags/tag1568.xml"/><Relationship Id="rId15" Type="http://schemas.openxmlformats.org/officeDocument/2006/relationships/tags" Target="../tags/tag1567.xml"/><Relationship Id="rId14" Type="http://schemas.openxmlformats.org/officeDocument/2006/relationships/tags" Target="../tags/tag1566.xml"/><Relationship Id="rId13" Type="http://schemas.openxmlformats.org/officeDocument/2006/relationships/tags" Target="../tags/tag1565.xml"/><Relationship Id="rId12" Type="http://schemas.openxmlformats.org/officeDocument/2006/relationships/tags" Target="../tags/tag1564.xml"/><Relationship Id="rId11" Type="http://schemas.openxmlformats.org/officeDocument/2006/relationships/tags" Target="../tags/tag1563.xml"/><Relationship Id="rId10" Type="http://schemas.openxmlformats.org/officeDocument/2006/relationships/tags" Target="../tags/tag1562.xml"/><Relationship Id="rId1" Type="http://schemas.openxmlformats.org/officeDocument/2006/relationships/tags" Target="../tags/tag1553.xml"/></Relationships>
</file>

<file path=ppt/slides/_rels/slide64.xml.rels><?xml version="1.0" encoding="UTF-8" standalone="yes"?>
<Relationships xmlns="http://schemas.openxmlformats.org/package/2006/relationships"><Relationship Id="rId9" Type="http://schemas.openxmlformats.org/officeDocument/2006/relationships/tags" Target="../tags/tag1581.xml"/><Relationship Id="rId8" Type="http://schemas.openxmlformats.org/officeDocument/2006/relationships/tags" Target="../tags/tag1580.xml"/><Relationship Id="rId7" Type="http://schemas.openxmlformats.org/officeDocument/2006/relationships/tags" Target="../tags/tag1579.xml"/><Relationship Id="rId6" Type="http://schemas.openxmlformats.org/officeDocument/2006/relationships/tags" Target="../tags/tag1578.xml"/><Relationship Id="rId5" Type="http://schemas.openxmlformats.org/officeDocument/2006/relationships/tags" Target="../tags/tag1577.xml"/><Relationship Id="rId4" Type="http://schemas.openxmlformats.org/officeDocument/2006/relationships/tags" Target="../tags/tag1576.xml"/><Relationship Id="rId3" Type="http://schemas.openxmlformats.org/officeDocument/2006/relationships/tags" Target="../tags/tag1575.xml"/><Relationship Id="rId22" Type="http://schemas.openxmlformats.org/officeDocument/2006/relationships/notesSlide" Target="../notesSlides/notesSlide61.xml"/><Relationship Id="rId21" Type="http://schemas.openxmlformats.org/officeDocument/2006/relationships/slideLayout" Target="../slideLayouts/slideLayout17.xml"/><Relationship Id="rId20" Type="http://schemas.openxmlformats.org/officeDocument/2006/relationships/tags" Target="../tags/tag1592.xml"/><Relationship Id="rId2" Type="http://schemas.openxmlformats.org/officeDocument/2006/relationships/tags" Target="../tags/tag1574.xml"/><Relationship Id="rId19" Type="http://schemas.openxmlformats.org/officeDocument/2006/relationships/tags" Target="../tags/tag1591.xml"/><Relationship Id="rId18" Type="http://schemas.openxmlformats.org/officeDocument/2006/relationships/tags" Target="../tags/tag1590.xml"/><Relationship Id="rId17" Type="http://schemas.openxmlformats.org/officeDocument/2006/relationships/tags" Target="../tags/tag1589.xml"/><Relationship Id="rId16" Type="http://schemas.openxmlformats.org/officeDocument/2006/relationships/tags" Target="../tags/tag1588.xml"/><Relationship Id="rId15" Type="http://schemas.openxmlformats.org/officeDocument/2006/relationships/tags" Target="../tags/tag1587.xml"/><Relationship Id="rId14" Type="http://schemas.openxmlformats.org/officeDocument/2006/relationships/tags" Target="../tags/tag1586.xml"/><Relationship Id="rId13" Type="http://schemas.openxmlformats.org/officeDocument/2006/relationships/tags" Target="../tags/tag1585.xml"/><Relationship Id="rId12" Type="http://schemas.openxmlformats.org/officeDocument/2006/relationships/tags" Target="../tags/tag1584.xml"/><Relationship Id="rId11" Type="http://schemas.openxmlformats.org/officeDocument/2006/relationships/tags" Target="../tags/tag1583.xml"/><Relationship Id="rId10" Type="http://schemas.openxmlformats.org/officeDocument/2006/relationships/tags" Target="../tags/tag1582.xml"/><Relationship Id="rId1" Type="http://schemas.openxmlformats.org/officeDocument/2006/relationships/tags" Target="../tags/tag1573.xml"/></Relationships>
</file>

<file path=ppt/slides/_rels/slide65.xml.rels><?xml version="1.0" encoding="UTF-8" standalone="yes"?>
<Relationships xmlns="http://schemas.openxmlformats.org/package/2006/relationships"><Relationship Id="rId9" Type="http://schemas.openxmlformats.org/officeDocument/2006/relationships/tags" Target="../tags/tag1601.xml"/><Relationship Id="rId8" Type="http://schemas.openxmlformats.org/officeDocument/2006/relationships/tags" Target="../tags/tag1600.xml"/><Relationship Id="rId7" Type="http://schemas.openxmlformats.org/officeDocument/2006/relationships/tags" Target="../tags/tag1599.xml"/><Relationship Id="rId6" Type="http://schemas.openxmlformats.org/officeDocument/2006/relationships/tags" Target="../tags/tag1598.xml"/><Relationship Id="rId5" Type="http://schemas.openxmlformats.org/officeDocument/2006/relationships/tags" Target="../tags/tag1597.xml"/><Relationship Id="rId4" Type="http://schemas.openxmlformats.org/officeDocument/2006/relationships/tags" Target="../tags/tag1596.xml"/><Relationship Id="rId3" Type="http://schemas.openxmlformats.org/officeDocument/2006/relationships/tags" Target="../tags/tag1595.xml"/><Relationship Id="rId22" Type="http://schemas.openxmlformats.org/officeDocument/2006/relationships/notesSlide" Target="../notesSlides/notesSlide62.xml"/><Relationship Id="rId21" Type="http://schemas.openxmlformats.org/officeDocument/2006/relationships/slideLayout" Target="../slideLayouts/slideLayout17.xml"/><Relationship Id="rId20" Type="http://schemas.openxmlformats.org/officeDocument/2006/relationships/tags" Target="../tags/tag1612.xml"/><Relationship Id="rId2" Type="http://schemas.openxmlformats.org/officeDocument/2006/relationships/tags" Target="../tags/tag1594.xml"/><Relationship Id="rId19" Type="http://schemas.openxmlformats.org/officeDocument/2006/relationships/tags" Target="../tags/tag1611.xml"/><Relationship Id="rId18" Type="http://schemas.openxmlformats.org/officeDocument/2006/relationships/tags" Target="../tags/tag1610.xml"/><Relationship Id="rId17" Type="http://schemas.openxmlformats.org/officeDocument/2006/relationships/tags" Target="../tags/tag1609.xml"/><Relationship Id="rId16" Type="http://schemas.openxmlformats.org/officeDocument/2006/relationships/tags" Target="../tags/tag1608.xml"/><Relationship Id="rId15" Type="http://schemas.openxmlformats.org/officeDocument/2006/relationships/tags" Target="../tags/tag1607.xml"/><Relationship Id="rId14" Type="http://schemas.openxmlformats.org/officeDocument/2006/relationships/tags" Target="../tags/tag1606.xml"/><Relationship Id="rId13" Type="http://schemas.openxmlformats.org/officeDocument/2006/relationships/tags" Target="../tags/tag1605.xml"/><Relationship Id="rId12" Type="http://schemas.openxmlformats.org/officeDocument/2006/relationships/tags" Target="../tags/tag1604.xml"/><Relationship Id="rId11" Type="http://schemas.openxmlformats.org/officeDocument/2006/relationships/tags" Target="../tags/tag1603.xml"/><Relationship Id="rId10" Type="http://schemas.openxmlformats.org/officeDocument/2006/relationships/tags" Target="../tags/tag1602.xml"/><Relationship Id="rId1" Type="http://schemas.openxmlformats.org/officeDocument/2006/relationships/tags" Target="../tags/tag1593.xml"/></Relationships>
</file>

<file path=ppt/slides/_rels/slide66.xml.rels><?xml version="1.0" encoding="UTF-8" standalone="yes"?>
<Relationships xmlns="http://schemas.openxmlformats.org/package/2006/relationships"><Relationship Id="rId9" Type="http://schemas.openxmlformats.org/officeDocument/2006/relationships/tags" Target="../tags/tag1621.xml"/><Relationship Id="rId8" Type="http://schemas.openxmlformats.org/officeDocument/2006/relationships/tags" Target="../tags/tag1620.xml"/><Relationship Id="rId7" Type="http://schemas.openxmlformats.org/officeDocument/2006/relationships/tags" Target="../tags/tag1619.xml"/><Relationship Id="rId6" Type="http://schemas.openxmlformats.org/officeDocument/2006/relationships/tags" Target="../tags/tag1618.xml"/><Relationship Id="rId5" Type="http://schemas.openxmlformats.org/officeDocument/2006/relationships/tags" Target="../tags/tag1617.xml"/><Relationship Id="rId4" Type="http://schemas.openxmlformats.org/officeDocument/2006/relationships/tags" Target="../tags/tag1616.xml"/><Relationship Id="rId3" Type="http://schemas.openxmlformats.org/officeDocument/2006/relationships/tags" Target="../tags/tag1615.xml"/><Relationship Id="rId22" Type="http://schemas.openxmlformats.org/officeDocument/2006/relationships/notesSlide" Target="../notesSlides/notesSlide63.xml"/><Relationship Id="rId21" Type="http://schemas.openxmlformats.org/officeDocument/2006/relationships/slideLayout" Target="../slideLayouts/slideLayout17.xml"/><Relationship Id="rId20" Type="http://schemas.openxmlformats.org/officeDocument/2006/relationships/tags" Target="../tags/tag1632.xml"/><Relationship Id="rId2" Type="http://schemas.openxmlformats.org/officeDocument/2006/relationships/tags" Target="../tags/tag1614.xml"/><Relationship Id="rId19" Type="http://schemas.openxmlformats.org/officeDocument/2006/relationships/tags" Target="../tags/tag1631.xml"/><Relationship Id="rId18" Type="http://schemas.openxmlformats.org/officeDocument/2006/relationships/tags" Target="../tags/tag1630.xml"/><Relationship Id="rId17" Type="http://schemas.openxmlformats.org/officeDocument/2006/relationships/tags" Target="../tags/tag1629.xml"/><Relationship Id="rId16" Type="http://schemas.openxmlformats.org/officeDocument/2006/relationships/tags" Target="../tags/tag1628.xml"/><Relationship Id="rId15" Type="http://schemas.openxmlformats.org/officeDocument/2006/relationships/tags" Target="../tags/tag1627.xml"/><Relationship Id="rId14" Type="http://schemas.openxmlformats.org/officeDocument/2006/relationships/tags" Target="../tags/tag1626.xml"/><Relationship Id="rId13" Type="http://schemas.openxmlformats.org/officeDocument/2006/relationships/tags" Target="../tags/tag1625.xml"/><Relationship Id="rId12" Type="http://schemas.openxmlformats.org/officeDocument/2006/relationships/tags" Target="../tags/tag1624.xml"/><Relationship Id="rId11" Type="http://schemas.openxmlformats.org/officeDocument/2006/relationships/tags" Target="../tags/tag1623.xml"/><Relationship Id="rId10" Type="http://schemas.openxmlformats.org/officeDocument/2006/relationships/tags" Target="../tags/tag1622.xml"/><Relationship Id="rId1" Type="http://schemas.openxmlformats.org/officeDocument/2006/relationships/tags" Target="../tags/tag1613.xml"/></Relationships>
</file>

<file path=ppt/slides/_rels/slide67.xml.rels><?xml version="1.0" encoding="UTF-8" standalone="yes"?>
<Relationships xmlns="http://schemas.openxmlformats.org/package/2006/relationships"><Relationship Id="rId9" Type="http://schemas.openxmlformats.org/officeDocument/2006/relationships/tags" Target="../tags/tag1641.xml"/><Relationship Id="rId8" Type="http://schemas.openxmlformats.org/officeDocument/2006/relationships/tags" Target="../tags/tag1640.xml"/><Relationship Id="rId7" Type="http://schemas.openxmlformats.org/officeDocument/2006/relationships/tags" Target="../tags/tag1639.xml"/><Relationship Id="rId6" Type="http://schemas.openxmlformats.org/officeDocument/2006/relationships/tags" Target="../tags/tag1638.xml"/><Relationship Id="rId5" Type="http://schemas.openxmlformats.org/officeDocument/2006/relationships/tags" Target="../tags/tag1637.xml"/><Relationship Id="rId4" Type="http://schemas.openxmlformats.org/officeDocument/2006/relationships/tags" Target="../tags/tag1636.xml"/><Relationship Id="rId3" Type="http://schemas.openxmlformats.org/officeDocument/2006/relationships/tags" Target="../tags/tag1635.xml"/><Relationship Id="rId22" Type="http://schemas.openxmlformats.org/officeDocument/2006/relationships/notesSlide" Target="../notesSlides/notesSlide64.xml"/><Relationship Id="rId21" Type="http://schemas.openxmlformats.org/officeDocument/2006/relationships/slideLayout" Target="../slideLayouts/slideLayout17.xml"/><Relationship Id="rId20" Type="http://schemas.openxmlformats.org/officeDocument/2006/relationships/tags" Target="../tags/tag1652.xml"/><Relationship Id="rId2" Type="http://schemas.openxmlformats.org/officeDocument/2006/relationships/tags" Target="../tags/tag1634.xml"/><Relationship Id="rId19" Type="http://schemas.openxmlformats.org/officeDocument/2006/relationships/tags" Target="../tags/tag1651.xml"/><Relationship Id="rId18" Type="http://schemas.openxmlformats.org/officeDocument/2006/relationships/tags" Target="../tags/tag1650.xml"/><Relationship Id="rId17" Type="http://schemas.openxmlformats.org/officeDocument/2006/relationships/tags" Target="../tags/tag1649.xml"/><Relationship Id="rId16" Type="http://schemas.openxmlformats.org/officeDocument/2006/relationships/tags" Target="../tags/tag1648.xml"/><Relationship Id="rId15" Type="http://schemas.openxmlformats.org/officeDocument/2006/relationships/tags" Target="../tags/tag1647.xml"/><Relationship Id="rId14" Type="http://schemas.openxmlformats.org/officeDocument/2006/relationships/tags" Target="../tags/tag1646.xml"/><Relationship Id="rId13" Type="http://schemas.openxmlformats.org/officeDocument/2006/relationships/tags" Target="../tags/tag1645.xml"/><Relationship Id="rId12" Type="http://schemas.openxmlformats.org/officeDocument/2006/relationships/tags" Target="../tags/tag1644.xml"/><Relationship Id="rId11" Type="http://schemas.openxmlformats.org/officeDocument/2006/relationships/tags" Target="../tags/tag1643.xml"/><Relationship Id="rId10" Type="http://schemas.openxmlformats.org/officeDocument/2006/relationships/tags" Target="../tags/tag1642.xml"/><Relationship Id="rId1" Type="http://schemas.openxmlformats.org/officeDocument/2006/relationships/tags" Target="../tags/tag1633.xml"/></Relationships>
</file>

<file path=ppt/slides/_rels/slide68.xml.rels><?xml version="1.0" encoding="UTF-8" standalone="yes"?>
<Relationships xmlns="http://schemas.openxmlformats.org/package/2006/relationships"><Relationship Id="rId9" Type="http://schemas.openxmlformats.org/officeDocument/2006/relationships/tags" Target="../tags/tag1661.xml"/><Relationship Id="rId8" Type="http://schemas.openxmlformats.org/officeDocument/2006/relationships/tags" Target="../tags/tag1660.xml"/><Relationship Id="rId7" Type="http://schemas.openxmlformats.org/officeDocument/2006/relationships/tags" Target="../tags/tag1659.xml"/><Relationship Id="rId6" Type="http://schemas.openxmlformats.org/officeDocument/2006/relationships/tags" Target="../tags/tag1658.xml"/><Relationship Id="rId5" Type="http://schemas.openxmlformats.org/officeDocument/2006/relationships/tags" Target="../tags/tag1657.xml"/><Relationship Id="rId4" Type="http://schemas.openxmlformats.org/officeDocument/2006/relationships/tags" Target="../tags/tag1656.xml"/><Relationship Id="rId3" Type="http://schemas.openxmlformats.org/officeDocument/2006/relationships/tags" Target="../tags/tag1655.xml"/><Relationship Id="rId22" Type="http://schemas.openxmlformats.org/officeDocument/2006/relationships/notesSlide" Target="../notesSlides/notesSlide65.xml"/><Relationship Id="rId21" Type="http://schemas.openxmlformats.org/officeDocument/2006/relationships/slideLayout" Target="../slideLayouts/slideLayout17.xml"/><Relationship Id="rId20" Type="http://schemas.openxmlformats.org/officeDocument/2006/relationships/tags" Target="../tags/tag1672.xml"/><Relationship Id="rId2" Type="http://schemas.openxmlformats.org/officeDocument/2006/relationships/tags" Target="../tags/tag1654.xml"/><Relationship Id="rId19" Type="http://schemas.openxmlformats.org/officeDocument/2006/relationships/tags" Target="../tags/tag1671.xml"/><Relationship Id="rId18" Type="http://schemas.openxmlformats.org/officeDocument/2006/relationships/tags" Target="../tags/tag1670.xml"/><Relationship Id="rId17" Type="http://schemas.openxmlformats.org/officeDocument/2006/relationships/tags" Target="../tags/tag1669.xml"/><Relationship Id="rId16" Type="http://schemas.openxmlformats.org/officeDocument/2006/relationships/tags" Target="../tags/tag1668.xml"/><Relationship Id="rId15" Type="http://schemas.openxmlformats.org/officeDocument/2006/relationships/tags" Target="../tags/tag1667.xml"/><Relationship Id="rId14" Type="http://schemas.openxmlformats.org/officeDocument/2006/relationships/tags" Target="../tags/tag1666.xml"/><Relationship Id="rId13" Type="http://schemas.openxmlformats.org/officeDocument/2006/relationships/tags" Target="../tags/tag1665.xml"/><Relationship Id="rId12" Type="http://schemas.openxmlformats.org/officeDocument/2006/relationships/tags" Target="../tags/tag1664.xml"/><Relationship Id="rId11" Type="http://schemas.openxmlformats.org/officeDocument/2006/relationships/tags" Target="../tags/tag1663.xml"/><Relationship Id="rId10" Type="http://schemas.openxmlformats.org/officeDocument/2006/relationships/tags" Target="../tags/tag1662.xml"/><Relationship Id="rId1" Type="http://schemas.openxmlformats.org/officeDocument/2006/relationships/tags" Target="../tags/tag1653.xml"/></Relationships>
</file>

<file path=ppt/slides/_rels/slide69.xml.rels><?xml version="1.0" encoding="UTF-8" standalone="yes"?>
<Relationships xmlns="http://schemas.openxmlformats.org/package/2006/relationships"><Relationship Id="rId9" Type="http://schemas.openxmlformats.org/officeDocument/2006/relationships/tags" Target="../tags/tag1681.xml"/><Relationship Id="rId8" Type="http://schemas.openxmlformats.org/officeDocument/2006/relationships/tags" Target="../tags/tag1680.xml"/><Relationship Id="rId7" Type="http://schemas.openxmlformats.org/officeDocument/2006/relationships/tags" Target="../tags/tag1679.xml"/><Relationship Id="rId6" Type="http://schemas.openxmlformats.org/officeDocument/2006/relationships/tags" Target="../tags/tag1678.xml"/><Relationship Id="rId5" Type="http://schemas.openxmlformats.org/officeDocument/2006/relationships/tags" Target="../tags/tag1677.xml"/><Relationship Id="rId4" Type="http://schemas.openxmlformats.org/officeDocument/2006/relationships/tags" Target="../tags/tag1676.xml"/><Relationship Id="rId3" Type="http://schemas.openxmlformats.org/officeDocument/2006/relationships/tags" Target="../tags/tag1675.xml"/><Relationship Id="rId22" Type="http://schemas.openxmlformats.org/officeDocument/2006/relationships/notesSlide" Target="../notesSlides/notesSlide66.xml"/><Relationship Id="rId21" Type="http://schemas.openxmlformats.org/officeDocument/2006/relationships/slideLayout" Target="../slideLayouts/slideLayout17.xml"/><Relationship Id="rId20" Type="http://schemas.openxmlformats.org/officeDocument/2006/relationships/tags" Target="../tags/tag1692.xml"/><Relationship Id="rId2" Type="http://schemas.openxmlformats.org/officeDocument/2006/relationships/tags" Target="../tags/tag1674.xml"/><Relationship Id="rId19" Type="http://schemas.openxmlformats.org/officeDocument/2006/relationships/tags" Target="../tags/tag1691.xml"/><Relationship Id="rId18" Type="http://schemas.openxmlformats.org/officeDocument/2006/relationships/tags" Target="../tags/tag1690.xml"/><Relationship Id="rId17" Type="http://schemas.openxmlformats.org/officeDocument/2006/relationships/tags" Target="../tags/tag1689.xml"/><Relationship Id="rId16" Type="http://schemas.openxmlformats.org/officeDocument/2006/relationships/tags" Target="../tags/tag1688.xml"/><Relationship Id="rId15" Type="http://schemas.openxmlformats.org/officeDocument/2006/relationships/tags" Target="../tags/tag1687.xml"/><Relationship Id="rId14" Type="http://schemas.openxmlformats.org/officeDocument/2006/relationships/tags" Target="../tags/tag1686.xml"/><Relationship Id="rId13" Type="http://schemas.openxmlformats.org/officeDocument/2006/relationships/tags" Target="../tags/tag1685.xml"/><Relationship Id="rId12" Type="http://schemas.openxmlformats.org/officeDocument/2006/relationships/tags" Target="../tags/tag1684.xml"/><Relationship Id="rId11" Type="http://schemas.openxmlformats.org/officeDocument/2006/relationships/tags" Target="../tags/tag1683.xml"/><Relationship Id="rId10" Type="http://schemas.openxmlformats.org/officeDocument/2006/relationships/tags" Target="../tags/tag1682.xml"/><Relationship Id="rId1" Type="http://schemas.openxmlformats.org/officeDocument/2006/relationships/tags" Target="../tags/tag1673.xml"/></Relationships>
</file>

<file path=ppt/slides/_rels/slide7.xml.rels><?xml version="1.0" encoding="UTF-8" standalone="yes"?>
<Relationships xmlns="http://schemas.openxmlformats.org/package/2006/relationships"><Relationship Id="rId9" Type="http://schemas.openxmlformats.org/officeDocument/2006/relationships/tags" Target="../tags/tag468.xml"/><Relationship Id="rId8" Type="http://schemas.openxmlformats.org/officeDocument/2006/relationships/tags" Target="../tags/tag467.xml"/><Relationship Id="rId7" Type="http://schemas.openxmlformats.org/officeDocument/2006/relationships/tags" Target="../tags/tag466.xml"/><Relationship Id="rId6" Type="http://schemas.openxmlformats.org/officeDocument/2006/relationships/tags" Target="../tags/tag465.xml"/><Relationship Id="rId5" Type="http://schemas.openxmlformats.org/officeDocument/2006/relationships/tags" Target="../tags/tag464.xml"/><Relationship Id="rId4" Type="http://schemas.openxmlformats.org/officeDocument/2006/relationships/tags" Target="../tags/tag463.xml"/><Relationship Id="rId3" Type="http://schemas.openxmlformats.org/officeDocument/2006/relationships/tags" Target="../tags/tag462.xml"/><Relationship Id="rId22" Type="http://schemas.openxmlformats.org/officeDocument/2006/relationships/notesSlide" Target="../notesSlides/notesSlide5.xml"/><Relationship Id="rId21" Type="http://schemas.openxmlformats.org/officeDocument/2006/relationships/slideLayout" Target="../slideLayouts/slideLayout17.xml"/><Relationship Id="rId20" Type="http://schemas.openxmlformats.org/officeDocument/2006/relationships/tags" Target="../tags/tag479.xml"/><Relationship Id="rId2" Type="http://schemas.openxmlformats.org/officeDocument/2006/relationships/tags" Target="../tags/tag461.xml"/><Relationship Id="rId19" Type="http://schemas.openxmlformats.org/officeDocument/2006/relationships/tags" Target="../tags/tag478.xml"/><Relationship Id="rId18" Type="http://schemas.openxmlformats.org/officeDocument/2006/relationships/tags" Target="../tags/tag477.xml"/><Relationship Id="rId17" Type="http://schemas.openxmlformats.org/officeDocument/2006/relationships/tags" Target="../tags/tag476.xml"/><Relationship Id="rId16" Type="http://schemas.openxmlformats.org/officeDocument/2006/relationships/tags" Target="../tags/tag475.xml"/><Relationship Id="rId15" Type="http://schemas.openxmlformats.org/officeDocument/2006/relationships/tags" Target="../tags/tag474.xml"/><Relationship Id="rId14" Type="http://schemas.openxmlformats.org/officeDocument/2006/relationships/tags" Target="../tags/tag473.xml"/><Relationship Id="rId13" Type="http://schemas.openxmlformats.org/officeDocument/2006/relationships/tags" Target="../tags/tag472.xml"/><Relationship Id="rId12" Type="http://schemas.openxmlformats.org/officeDocument/2006/relationships/tags" Target="../tags/tag471.xml"/><Relationship Id="rId11" Type="http://schemas.openxmlformats.org/officeDocument/2006/relationships/tags" Target="../tags/tag470.xml"/><Relationship Id="rId10" Type="http://schemas.openxmlformats.org/officeDocument/2006/relationships/tags" Target="../tags/tag469.xml"/><Relationship Id="rId1" Type="http://schemas.openxmlformats.org/officeDocument/2006/relationships/tags" Target="../tags/tag460.xml"/></Relationships>
</file>

<file path=ppt/slides/_rels/slide70.xml.rels><?xml version="1.0" encoding="UTF-8" standalone="yes"?>
<Relationships xmlns="http://schemas.openxmlformats.org/package/2006/relationships"><Relationship Id="rId9" Type="http://schemas.openxmlformats.org/officeDocument/2006/relationships/tags" Target="../tags/tag1701.xml"/><Relationship Id="rId8" Type="http://schemas.openxmlformats.org/officeDocument/2006/relationships/tags" Target="../tags/tag1700.xml"/><Relationship Id="rId7" Type="http://schemas.openxmlformats.org/officeDocument/2006/relationships/tags" Target="../tags/tag1699.xml"/><Relationship Id="rId6" Type="http://schemas.openxmlformats.org/officeDocument/2006/relationships/tags" Target="../tags/tag1698.xml"/><Relationship Id="rId5" Type="http://schemas.openxmlformats.org/officeDocument/2006/relationships/tags" Target="../tags/tag1697.xml"/><Relationship Id="rId4" Type="http://schemas.openxmlformats.org/officeDocument/2006/relationships/tags" Target="../tags/tag1696.xml"/><Relationship Id="rId3" Type="http://schemas.openxmlformats.org/officeDocument/2006/relationships/tags" Target="../tags/tag1695.xml"/><Relationship Id="rId22" Type="http://schemas.openxmlformats.org/officeDocument/2006/relationships/notesSlide" Target="../notesSlides/notesSlide67.xml"/><Relationship Id="rId21" Type="http://schemas.openxmlformats.org/officeDocument/2006/relationships/slideLayout" Target="../slideLayouts/slideLayout17.xml"/><Relationship Id="rId20" Type="http://schemas.openxmlformats.org/officeDocument/2006/relationships/tags" Target="../tags/tag1712.xml"/><Relationship Id="rId2" Type="http://schemas.openxmlformats.org/officeDocument/2006/relationships/tags" Target="../tags/tag1694.xml"/><Relationship Id="rId19" Type="http://schemas.openxmlformats.org/officeDocument/2006/relationships/tags" Target="../tags/tag1711.xml"/><Relationship Id="rId18" Type="http://schemas.openxmlformats.org/officeDocument/2006/relationships/tags" Target="../tags/tag1710.xml"/><Relationship Id="rId17" Type="http://schemas.openxmlformats.org/officeDocument/2006/relationships/tags" Target="../tags/tag1709.xml"/><Relationship Id="rId16" Type="http://schemas.openxmlformats.org/officeDocument/2006/relationships/tags" Target="../tags/tag1708.xml"/><Relationship Id="rId15" Type="http://schemas.openxmlformats.org/officeDocument/2006/relationships/tags" Target="../tags/tag1707.xml"/><Relationship Id="rId14" Type="http://schemas.openxmlformats.org/officeDocument/2006/relationships/tags" Target="../tags/tag1706.xml"/><Relationship Id="rId13" Type="http://schemas.openxmlformats.org/officeDocument/2006/relationships/tags" Target="../tags/tag1705.xml"/><Relationship Id="rId12" Type="http://schemas.openxmlformats.org/officeDocument/2006/relationships/tags" Target="../tags/tag1704.xml"/><Relationship Id="rId11" Type="http://schemas.openxmlformats.org/officeDocument/2006/relationships/tags" Target="../tags/tag1703.xml"/><Relationship Id="rId10" Type="http://schemas.openxmlformats.org/officeDocument/2006/relationships/tags" Target="../tags/tag1702.xml"/><Relationship Id="rId1" Type="http://schemas.openxmlformats.org/officeDocument/2006/relationships/tags" Target="../tags/tag1693.xml"/></Relationships>
</file>

<file path=ppt/slides/_rels/slide71.xml.rels><?xml version="1.0" encoding="UTF-8" standalone="yes"?>
<Relationships xmlns="http://schemas.openxmlformats.org/package/2006/relationships"><Relationship Id="rId9" Type="http://schemas.openxmlformats.org/officeDocument/2006/relationships/tags" Target="../tags/tag1721.xml"/><Relationship Id="rId8" Type="http://schemas.openxmlformats.org/officeDocument/2006/relationships/tags" Target="../tags/tag1720.xml"/><Relationship Id="rId7" Type="http://schemas.openxmlformats.org/officeDocument/2006/relationships/tags" Target="../tags/tag1719.xml"/><Relationship Id="rId6" Type="http://schemas.openxmlformats.org/officeDocument/2006/relationships/tags" Target="../tags/tag1718.xml"/><Relationship Id="rId5" Type="http://schemas.openxmlformats.org/officeDocument/2006/relationships/tags" Target="../tags/tag1717.xml"/><Relationship Id="rId4" Type="http://schemas.openxmlformats.org/officeDocument/2006/relationships/tags" Target="../tags/tag1716.xml"/><Relationship Id="rId3" Type="http://schemas.openxmlformats.org/officeDocument/2006/relationships/tags" Target="../tags/tag1715.xml"/><Relationship Id="rId22" Type="http://schemas.openxmlformats.org/officeDocument/2006/relationships/notesSlide" Target="../notesSlides/notesSlide68.xml"/><Relationship Id="rId21" Type="http://schemas.openxmlformats.org/officeDocument/2006/relationships/slideLayout" Target="../slideLayouts/slideLayout17.xml"/><Relationship Id="rId20" Type="http://schemas.openxmlformats.org/officeDocument/2006/relationships/tags" Target="../tags/tag1732.xml"/><Relationship Id="rId2" Type="http://schemas.openxmlformats.org/officeDocument/2006/relationships/tags" Target="../tags/tag1714.xml"/><Relationship Id="rId19" Type="http://schemas.openxmlformats.org/officeDocument/2006/relationships/tags" Target="../tags/tag1731.xml"/><Relationship Id="rId18" Type="http://schemas.openxmlformats.org/officeDocument/2006/relationships/tags" Target="../tags/tag1730.xml"/><Relationship Id="rId17" Type="http://schemas.openxmlformats.org/officeDocument/2006/relationships/tags" Target="../tags/tag1729.xml"/><Relationship Id="rId16" Type="http://schemas.openxmlformats.org/officeDocument/2006/relationships/tags" Target="../tags/tag1728.xml"/><Relationship Id="rId15" Type="http://schemas.openxmlformats.org/officeDocument/2006/relationships/tags" Target="../tags/tag1727.xml"/><Relationship Id="rId14" Type="http://schemas.openxmlformats.org/officeDocument/2006/relationships/tags" Target="../tags/tag1726.xml"/><Relationship Id="rId13" Type="http://schemas.openxmlformats.org/officeDocument/2006/relationships/tags" Target="../tags/tag1725.xml"/><Relationship Id="rId12" Type="http://schemas.openxmlformats.org/officeDocument/2006/relationships/tags" Target="../tags/tag1724.xml"/><Relationship Id="rId11" Type="http://schemas.openxmlformats.org/officeDocument/2006/relationships/tags" Target="../tags/tag1723.xml"/><Relationship Id="rId10" Type="http://schemas.openxmlformats.org/officeDocument/2006/relationships/tags" Target="../tags/tag1722.xml"/><Relationship Id="rId1" Type="http://schemas.openxmlformats.org/officeDocument/2006/relationships/tags" Target="../tags/tag1713.xml"/></Relationships>
</file>

<file path=ppt/slides/_rels/slide72.xml.rels><?xml version="1.0" encoding="UTF-8" standalone="yes"?>
<Relationships xmlns="http://schemas.openxmlformats.org/package/2006/relationships"><Relationship Id="rId9" Type="http://schemas.openxmlformats.org/officeDocument/2006/relationships/tags" Target="../tags/tag1741.xml"/><Relationship Id="rId8" Type="http://schemas.openxmlformats.org/officeDocument/2006/relationships/tags" Target="../tags/tag1740.xml"/><Relationship Id="rId7" Type="http://schemas.openxmlformats.org/officeDocument/2006/relationships/tags" Target="../tags/tag1739.xml"/><Relationship Id="rId6" Type="http://schemas.openxmlformats.org/officeDocument/2006/relationships/tags" Target="../tags/tag1738.xml"/><Relationship Id="rId5" Type="http://schemas.openxmlformats.org/officeDocument/2006/relationships/tags" Target="../tags/tag1737.xml"/><Relationship Id="rId4" Type="http://schemas.openxmlformats.org/officeDocument/2006/relationships/tags" Target="../tags/tag1736.xml"/><Relationship Id="rId3" Type="http://schemas.openxmlformats.org/officeDocument/2006/relationships/tags" Target="../tags/tag1735.xml"/><Relationship Id="rId22" Type="http://schemas.openxmlformats.org/officeDocument/2006/relationships/notesSlide" Target="../notesSlides/notesSlide69.xml"/><Relationship Id="rId21" Type="http://schemas.openxmlformats.org/officeDocument/2006/relationships/slideLayout" Target="../slideLayouts/slideLayout17.xml"/><Relationship Id="rId20" Type="http://schemas.openxmlformats.org/officeDocument/2006/relationships/tags" Target="../tags/tag1752.xml"/><Relationship Id="rId2" Type="http://schemas.openxmlformats.org/officeDocument/2006/relationships/tags" Target="../tags/tag1734.xml"/><Relationship Id="rId19" Type="http://schemas.openxmlformats.org/officeDocument/2006/relationships/tags" Target="../tags/tag1751.xml"/><Relationship Id="rId18" Type="http://schemas.openxmlformats.org/officeDocument/2006/relationships/tags" Target="../tags/tag1750.xml"/><Relationship Id="rId17" Type="http://schemas.openxmlformats.org/officeDocument/2006/relationships/tags" Target="../tags/tag1749.xml"/><Relationship Id="rId16" Type="http://schemas.openxmlformats.org/officeDocument/2006/relationships/tags" Target="../tags/tag1748.xml"/><Relationship Id="rId15" Type="http://schemas.openxmlformats.org/officeDocument/2006/relationships/tags" Target="../tags/tag1747.xml"/><Relationship Id="rId14" Type="http://schemas.openxmlformats.org/officeDocument/2006/relationships/tags" Target="../tags/tag1746.xml"/><Relationship Id="rId13" Type="http://schemas.openxmlformats.org/officeDocument/2006/relationships/tags" Target="../tags/tag1745.xml"/><Relationship Id="rId12" Type="http://schemas.openxmlformats.org/officeDocument/2006/relationships/tags" Target="../tags/tag1744.xml"/><Relationship Id="rId11" Type="http://schemas.openxmlformats.org/officeDocument/2006/relationships/tags" Target="../tags/tag1743.xml"/><Relationship Id="rId10" Type="http://schemas.openxmlformats.org/officeDocument/2006/relationships/tags" Target="../tags/tag1742.xml"/><Relationship Id="rId1" Type="http://schemas.openxmlformats.org/officeDocument/2006/relationships/tags" Target="../tags/tag1733.xml"/></Relationships>
</file>

<file path=ppt/slides/_rels/slide73.xml.rels><?xml version="1.0" encoding="UTF-8" standalone="yes"?>
<Relationships xmlns="http://schemas.openxmlformats.org/package/2006/relationships"><Relationship Id="rId9" Type="http://schemas.openxmlformats.org/officeDocument/2006/relationships/tags" Target="../tags/tag1761.xml"/><Relationship Id="rId8" Type="http://schemas.openxmlformats.org/officeDocument/2006/relationships/tags" Target="../tags/tag1760.xml"/><Relationship Id="rId7" Type="http://schemas.openxmlformats.org/officeDocument/2006/relationships/tags" Target="../tags/tag1759.xml"/><Relationship Id="rId6" Type="http://schemas.openxmlformats.org/officeDocument/2006/relationships/tags" Target="../tags/tag1758.xml"/><Relationship Id="rId5" Type="http://schemas.openxmlformats.org/officeDocument/2006/relationships/tags" Target="../tags/tag1757.xml"/><Relationship Id="rId4" Type="http://schemas.openxmlformats.org/officeDocument/2006/relationships/tags" Target="../tags/tag1756.xml"/><Relationship Id="rId3" Type="http://schemas.openxmlformats.org/officeDocument/2006/relationships/tags" Target="../tags/tag1755.xml"/><Relationship Id="rId22" Type="http://schemas.openxmlformats.org/officeDocument/2006/relationships/notesSlide" Target="../notesSlides/notesSlide70.xml"/><Relationship Id="rId21" Type="http://schemas.openxmlformats.org/officeDocument/2006/relationships/slideLayout" Target="../slideLayouts/slideLayout17.xml"/><Relationship Id="rId20" Type="http://schemas.openxmlformats.org/officeDocument/2006/relationships/tags" Target="../tags/tag1772.xml"/><Relationship Id="rId2" Type="http://schemas.openxmlformats.org/officeDocument/2006/relationships/tags" Target="../tags/tag1754.xml"/><Relationship Id="rId19" Type="http://schemas.openxmlformats.org/officeDocument/2006/relationships/tags" Target="../tags/tag1771.xml"/><Relationship Id="rId18" Type="http://schemas.openxmlformats.org/officeDocument/2006/relationships/tags" Target="../tags/tag1770.xml"/><Relationship Id="rId17" Type="http://schemas.openxmlformats.org/officeDocument/2006/relationships/tags" Target="../tags/tag1769.xml"/><Relationship Id="rId16" Type="http://schemas.openxmlformats.org/officeDocument/2006/relationships/tags" Target="../tags/tag1768.xml"/><Relationship Id="rId15" Type="http://schemas.openxmlformats.org/officeDocument/2006/relationships/tags" Target="../tags/tag1767.xml"/><Relationship Id="rId14" Type="http://schemas.openxmlformats.org/officeDocument/2006/relationships/tags" Target="../tags/tag1766.xml"/><Relationship Id="rId13" Type="http://schemas.openxmlformats.org/officeDocument/2006/relationships/tags" Target="../tags/tag1765.xml"/><Relationship Id="rId12" Type="http://schemas.openxmlformats.org/officeDocument/2006/relationships/tags" Target="../tags/tag1764.xml"/><Relationship Id="rId11" Type="http://schemas.openxmlformats.org/officeDocument/2006/relationships/tags" Target="../tags/tag1763.xml"/><Relationship Id="rId10" Type="http://schemas.openxmlformats.org/officeDocument/2006/relationships/tags" Target="../tags/tag1762.xml"/><Relationship Id="rId1" Type="http://schemas.openxmlformats.org/officeDocument/2006/relationships/tags" Target="../tags/tag1753.xml"/></Relationships>
</file>

<file path=ppt/slides/_rels/slide74.xml.rels><?xml version="1.0" encoding="UTF-8" standalone="yes"?>
<Relationships xmlns="http://schemas.openxmlformats.org/package/2006/relationships"><Relationship Id="rId9" Type="http://schemas.openxmlformats.org/officeDocument/2006/relationships/tags" Target="../tags/tag1781.xml"/><Relationship Id="rId8" Type="http://schemas.openxmlformats.org/officeDocument/2006/relationships/tags" Target="../tags/tag1780.xml"/><Relationship Id="rId7" Type="http://schemas.openxmlformats.org/officeDocument/2006/relationships/tags" Target="../tags/tag1779.xml"/><Relationship Id="rId6" Type="http://schemas.openxmlformats.org/officeDocument/2006/relationships/tags" Target="../tags/tag1778.xml"/><Relationship Id="rId5" Type="http://schemas.openxmlformats.org/officeDocument/2006/relationships/tags" Target="../tags/tag1777.xml"/><Relationship Id="rId4" Type="http://schemas.openxmlformats.org/officeDocument/2006/relationships/tags" Target="../tags/tag1776.xml"/><Relationship Id="rId3" Type="http://schemas.openxmlformats.org/officeDocument/2006/relationships/tags" Target="../tags/tag1775.xml"/><Relationship Id="rId22" Type="http://schemas.openxmlformats.org/officeDocument/2006/relationships/notesSlide" Target="../notesSlides/notesSlide71.xml"/><Relationship Id="rId21" Type="http://schemas.openxmlformats.org/officeDocument/2006/relationships/slideLayout" Target="../slideLayouts/slideLayout17.xml"/><Relationship Id="rId20" Type="http://schemas.openxmlformats.org/officeDocument/2006/relationships/tags" Target="../tags/tag1792.xml"/><Relationship Id="rId2" Type="http://schemas.openxmlformats.org/officeDocument/2006/relationships/tags" Target="../tags/tag1774.xml"/><Relationship Id="rId19" Type="http://schemas.openxmlformats.org/officeDocument/2006/relationships/tags" Target="../tags/tag1791.xml"/><Relationship Id="rId18" Type="http://schemas.openxmlformats.org/officeDocument/2006/relationships/tags" Target="../tags/tag1790.xml"/><Relationship Id="rId17" Type="http://schemas.openxmlformats.org/officeDocument/2006/relationships/tags" Target="../tags/tag1789.xml"/><Relationship Id="rId16" Type="http://schemas.openxmlformats.org/officeDocument/2006/relationships/tags" Target="../tags/tag1788.xml"/><Relationship Id="rId15" Type="http://schemas.openxmlformats.org/officeDocument/2006/relationships/tags" Target="../tags/tag1787.xml"/><Relationship Id="rId14" Type="http://schemas.openxmlformats.org/officeDocument/2006/relationships/tags" Target="../tags/tag1786.xml"/><Relationship Id="rId13" Type="http://schemas.openxmlformats.org/officeDocument/2006/relationships/tags" Target="../tags/tag1785.xml"/><Relationship Id="rId12" Type="http://schemas.openxmlformats.org/officeDocument/2006/relationships/tags" Target="../tags/tag1784.xml"/><Relationship Id="rId11" Type="http://schemas.openxmlformats.org/officeDocument/2006/relationships/tags" Target="../tags/tag1783.xml"/><Relationship Id="rId10" Type="http://schemas.openxmlformats.org/officeDocument/2006/relationships/tags" Target="../tags/tag1782.xml"/><Relationship Id="rId1" Type="http://schemas.openxmlformats.org/officeDocument/2006/relationships/tags" Target="../tags/tag1773.xml"/></Relationships>
</file>

<file path=ppt/slides/_rels/slide75.xml.rels><?xml version="1.0" encoding="UTF-8" standalone="yes"?>
<Relationships xmlns="http://schemas.openxmlformats.org/package/2006/relationships"><Relationship Id="rId9" Type="http://schemas.openxmlformats.org/officeDocument/2006/relationships/tags" Target="../tags/tag1801.xml"/><Relationship Id="rId8" Type="http://schemas.openxmlformats.org/officeDocument/2006/relationships/tags" Target="../tags/tag1800.xml"/><Relationship Id="rId7" Type="http://schemas.openxmlformats.org/officeDocument/2006/relationships/tags" Target="../tags/tag1799.xml"/><Relationship Id="rId6" Type="http://schemas.openxmlformats.org/officeDocument/2006/relationships/tags" Target="../tags/tag1798.xml"/><Relationship Id="rId5" Type="http://schemas.openxmlformats.org/officeDocument/2006/relationships/tags" Target="../tags/tag1797.xml"/><Relationship Id="rId4" Type="http://schemas.openxmlformats.org/officeDocument/2006/relationships/tags" Target="../tags/tag1796.xml"/><Relationship Id="rId3" Type="http://schemas.openxmlformats.org/officeDocument/2006/relationships/tags" Target="../tags/tag1795.xml"/><Relationship Id="rId22" Type="http://schemas.openxmlformats.org/officeDocument/2006/relationships/notesSlide" Target="../notesSlides/notesSlide72.xml"/><Relationship Id="rId21" Type="http://schemas.openxmlformats.org/officeDocument/2006/relationships/slideLayout" Target="../slideLayouts/slideLayout17.xml"/><Relationship Id="rId20" Type="http://schemas.openxmlformats.org/officeDocument/2006/relationships/tags" Target="../tags/tag1812.xml"/><Relationship Id="rId2" Type="http://schemas.openxmlformats.org/officeDocument/2006/relationships/tags" Target="../tags/tag1794.xml"/><Relationship Id="rId19" Type="http://schemas.openxmlformats.org/officeDocument/2006/relationships/tags" Target="../tags/tag1811.xml"/><Relationship Id="rId18" Type="http://schemas.openxmlformats.org/officeDocument/2006/relationships/tags" Target="../tags/tag1810.xml"/><Relationship Id="rId17" Type="http://schemas.openxmlformats.org/officeDocument/2006/relationships/tags" Target="../tags/tag1809.xml"/><Relationship Id="rId16" Type="http://schemas.openxmlformats.org/officeDocument/2006/relationships/tags" Target="../tags/tag1808.xml"/><Relationship Id="rId15" Type="http://schemas.openxmlformats.org/officeDocument/2006/relationships/tags" Target="../tags/tag1807.xml"/><Relationship Id="rId14" Type="http://schemas.openxmlformats.org/officeDocument/2006/relationships/tags" Target="../tags/tag1806.xml"/><Relationship Id="rId13" Type="http://schemas.openxmlformats.org/officeDocument/2006/relationships/tags" Target="../tags/tag1805.xml"/><Relationship Id="rId12" Type="http://schemas.openxmlformats.org/officeDocument/2006/relationships/tags" Target="../tags/tag1804.xml"/><Relationship Id="rId11" Type="http://schemas.openxmlformats.org/officeDocument/2006/relationships/tags" Target="../tags/tag1803.xml"/><Relationship Id="rId10" Type="http://schemas.openxmlformats.org/officeDocument/2006/relationships/tags" Target="../tags/tag1802.xml"/><Relationship Id="rId1" Type="http://schemas.openxmlformats.org/officeDocument/2006/relationships/tags" Target="../tags/tag1793.xml"/></Relationships>
</file>

<file path=ppt/slides/_rels/slide76.xml.rels><?xml version="1.0" encoding="UTF-8" standalone="yes"?>
<Relationships xmlns="http://schemas.openxmlformats.org/package/2006/relationships"><Relationship Id="rId9" Type="http://schemas.openxmlformats.org/officeDocument/2006/relationships/tags" Target="../tags/tag1821.xml"/><Relationship Id="rId8" Type="http://schemas.openxmlformats.org/officeDocument/2006/relationships/tags" Target="../tags/tag1820.xml"/><Relationship Id="rId7" Type="http://schemas.openxmlformats.org/officeDocument/2006/relationships/tags" Target="../tags/tag1819.xml"/><Relationship Id="rId6" Type="http://schemas.openxmlformats.org/officeDocument/2006/relationships/tags" Target="../tags/tag1818.xml"/><Relationship Id="rId5" Type="http://schemas.openxmlformats.org/officeDocument/2006/relationships/tags" Target="../tags/tag1817.xml"/><Relationship Id="rId4" Type="http://schemas.openxmlformats.org/officeDocument/2006/relationships/tags" Target="../tags/tag1816.xml"/><Relationship Id="rId3" Type="http://schemas.openxmlformats.org/officeDocument/2006/relationships/tags" Target="../tags/tag1815.xml"/><Relationship Id="rId22" Type="http://schemas.openxmlformats.org/officeDocument/2006/relationships/notesSlide" Target="../notesSlides/notesSlide73.xml"/><Relationship Id="rId21" Type="http://schemas.openxmlformats.org/officeDocument/2006/relationships/slideLayout" Target="../slideLayouts/slideLayout17.xml"/><Relationship Id="rId20" Type="http://schemas.openxmlformats.org/officeDocument/2006/relationships/tags" Target="../tags/tag1832.xml"/><Relationship Id="rId2" Type="http://schemas.openxmlformats.org/officeDocument/2006/relationships/tags" Target="../tags/tag1814.xml"/><Relationship Id="rId19" Type="http://schemas.openxmlformats.org/officeDocument/2006/relationships/tags" Target="../tags/tag1831.xml"/><Relationship Id="rId18" Type="http://schemas.openxmlformats.org/officeDocument/2006/relationships/tags" Target="../tags/tag1830.xml"/><Relationship Id="rId17" Type="http://schemas.openxmlformats.org/officeDocument/2006/relationships/tags" Target="../tags/tag1829.xml"/><Relationship Id="rId16" Type="http://schemas.openxmlformats.org/officeDocument/2006/relationships/tags" Target="../tags/tag1828.xml"/><Relationship Id="rId15" Type="http://schemas.openxmlformats.org/officeDocument/2006/relationships/tags" Target="../tags/tag1827.xml"/><Relationship Id="rId14" Type="http://schemas.openxmlformats.org/officeDocument/2006/relationships/tags" Target="../tags/tag1826.xml"/><Relationship Id="rId13" Type="http://schemas.openxmlformats.org/officeDocument/2006/relationships/tags" Target="../tags/tag1825.xml"/><Relationship Id="rId12" Type="http://schemas.openxmlformats.org/officeDocument/2006/relationships/tags" Target="../tags/tag1824.xml"/><Relationship Id="rId11" Type="http://schemas.openxmlformats.org/officeDocument/2006/relationships/tags" Target="../tags/tag1823.xml"/><Relationship Id="rId10" Type="http://schemas.openxmlformats.org/officeDocument/2006/relationships/tags" Target="../tags/tag1822.xml"/><Relationship Id="rId1" Type="http://schemas.openxmlformats.org/officeDocument/2006/relationships/tags" Target="../tags/tag1813.xml"/></Relationships>
</file>

<file path=ppt/slides/_rels/slide77.xml.rels><?xml version="1.0" encoding="UTF-8" standalone="yes"?>
<Relationships xmlns="http://schemas.openxmlformats.org/package/2006/relationships"><Relationship Id="rId9" Type="http://schemas.openxmlformats.org/officeDocument/2006/relationships/tags" Target="../tags/tag1841.xml"/><Relationship Id="rId8" Type="http://schemas.openxmlformats.org/officeDocument/2006/relationships/tags" Target="../tags/tag1840.xml"/><Relationship Id="rId7" Type="http://schemas.openxmlformats.org/officeDocument/2006/relationships/tags" Target="../tags/tag1839.xml"/><Relationship Id="rId6" Type="http://schemas.openxmlformats.org/officeDocument/2006/relationships/tags" Target="../tags/tag1838.xml"/><Relationship Id="rId5" Type="http://schemas.openxmlformats.org/officeDocument/2006/relationships/tags" Target="../tags/tag1837.xml"/><Relationship Id="rId4" Type="http://schemas.openxmlformats.org/officeDocument/2006/relationships/tags" Target="../tags/tag1836.xml"/><Relationship Id="rId3" Type="http://schemas.openxmlformats.org/officeDocument/2006/relationships/tags" Target="../tags/tag1835.xml"/><Relationship Id="rId22" Type="http://schemas.openxmlformats.org/officeDocument/2006/relationships/notesSlide" Target="../notesSlides/notesSlide74.xml"/><Relationship Id="rId21" Type="http://schemas.openxmlformats.org/officeDocument/2006/relationships/slideLayout" Target="../slideLayouts/slideLayout17.xml"/><Relationship Id="rId20" Type="http://schemas.openxmlformats.org/officeDocument/2006/relationships/tags" Target="../tags/tag1852.xml"/><Relationship Id="rId2" Type="http://schemas.openxmlformats.org/officeDocument/2006/relationships/tags" Target="../tags/tag1834.xml"/><Relationship Id="rId19" Type="http://schemas.openxmlformats.org/officeDocument/2006/relationships/tags" Target="../tags/tag1851.xml"/><Relationship Id="rId18" Type="http://schemas.openxmlformats.org/officeDocument/2006/relationships/tags" Target="../tags/tag1850.xml"/><Relationship Id="rId17" Type="http://schemas.openxmlformats.org/officeDocument/2006/relationships/tags" Target="../tags/tag1849.xml"/><Relationship Id="rId16" Type="http://schemas.openxmlformats.org/officeDocument/2006/relationships/tags" Target="../tags/tag1848.xml"/><Relationship Id="rId15" Type="http://schemas.openxmlformats.org/officeDocument/2006/relationships/tags" Target="../tags/tag1847.xml"/><Relationship Id="rId14" Type="http://schemas.openxmlformats.org/officeDocument/2006/relationships/tags" Target="../tags/tag1846.xml"/><Relationship Id="rId13" Type="http://schemas.openxmlformats.org/officeDocument/2006/relationships/tags" Target="../tags/tag1845.xml"/><Relationship Id="rId12" Type="http://schemas.openxmlformats.org/officeDocument/2006/relationships/tags" Target="../tags/tag1844.xml"/><Relationship Id="rId11" Type="http://schemas.openxmlformats.org/officeDocument/2006/relationships/tags" Target="../tags/tag1843.xml"/><Relationship Id="rId10" Type="http://schemas.openxmlformats.org/officeDocument/2006/relationships/tags" Target="../tags/tag1842.xml"/><Relationship Id="rId1" Type="http://schemas.openxmlformats.org/officeDocument/2006/relationships/tags" Target="../tags/tag1833.xml"/></Relationships>
</file>

<file path=ppt/slides/_rels/slide78.xml.rels><?xml version="1.0" encoding="UTF-8" standalone="yes"?>
<Relationships xmlns="http://schemas.openxmlformats.org/package/2006/relationships"><Relationship Id="rId9" Type="http://schemas.openxmlformats.org/officeDocument/2006/relationships/tags" Target="../tags/tag1861.xml"/><Relationship Id="rId8" Type="http://schemas.openxmlformats.org/officeDocument/2006/relationships/tags" Target="../tags/tag1860.xml"/><Relationship Id="rId7" Type="http://schemas.openxmlformats.org/officeDocument/2006/relationships/tags" Target="../tags/tag1859.xml"/><Relationship Id="rId6" Type="http://schemas.openxmlformats.org/officeDocument/2006/relationships/tags" Target="../tags/tag1858.xml"/><Relationship Id="rId5" Type="http://schemas.openxmlformats.org/officeDocument/2006/relationships/tags" Target="../tags/tag1857.xml"/><Relationship Id="rId4" Type="http://schemas.openxmlformats.org/officeDocument/2006/relationships/tags" Target="../tags/tag1856.xml"/><Relationship Id="rId3" Type="http://schemas.openxmlformats.org/officeDocument/2006/relationships/tags" Target="../tags/tag1855.xml"/><Relationship Id="rId22" Type="http://schemas.openxmlformats.org/officeDocument/2006/relationships/notesSlide" Target="../notesSlides/notesSlide75.xml"/><Relationship Id="rId21" Type="http://schemas.openxmlformats.org/officeDocument/2006/relationships/slideLayout" Target="../slideLayouts/slideLayout17.xml"/><Relationship Id="rId20" Type="http://schemas.openxmlformats.org/officeDocument/2006/relationships/tags" Target="../tags/tag1872.xml"/><Relationship Id="rId2" Type="http://schemas.openxmlformats.org/officeDocument/2006/relationships/tags" Target="../tags/tag1854.xml"/><Relationship Id="rId19" Type="http://schemas.openxmlformats.org/officeDocument/2006/relationships/tags" Target="../tags/tag1871.xml"/><Relationship Id="rId18" Type="http://schemas.openxmlformats.org/officeDocument/2006/relationships/tags" Target="../tags/tag1870.xml"/><Relationship Id="rId17" Type="http://schemas.openxmlformats.org/officeDocument/2006/relationships/tags" Target="../tags/tag1869.xml"/><Relationship Id="rId16" Type="http://schemas.openxmlformats.org/officeDocument/2006/relationships/tags" Target="../tags/tag1868.xml"/><Relationship Id="rId15" Type="http://schemas.openxmlformats.org/officeDocument/2006/relationships/tags" Target="../tags/tag1867.xml"/><Relationship Id="rId14" Type="http://schemas.openxmlformats.org/officeDocument/2006/relationships/tags" Target="../tags/tag1866.xml"/><Relationship Id="rId13" Type="http://schemas.openxmlformats.org/officeDocument/2006/relationships/tags" Target="../tags/tag1865.xml"/><Relationship Id="rId12" Type="http://schemas.openxmlformats.org/officeDocument/2006/relationships/tags" Target="../tags/tag1864.xml"/><Relationship Id="rId11" Type="http://schemas.openxmlformats.org/officeDocument/2006/relationships/tags" Target="../tags/tag1863.xml"/><Relationship Id="rId10" Type="http://schemas.openxmlformats.org/officeDocument/2006/relationships/tags" Target="../tags/tag1862.xml"/><Relationship Id="rId1" Type="http://schemas.openxmlformats.org/officeDocument/2006/relationships/tags" Target="../tags/tag1853.xml"/></Relationships>
</file>

<file path=ppt/slides/_rels/slide79.xml.rels><?xml version="1.0" encoding="UTF-8" standalone="yes"?>
<Relationships xmlns="http://schemas.openxmlformats.org/package/2006/relationships"><Relationship Id="rId9" Type="http://schemas.openxmlformats.org/officeDocument/2006/relationships/tags" Target="../tags/tag1881.xml"/><Relationship Id="rId8" Type="http://schemas.openxmlformats.org/officeDocument/2006/relationships/tags" Target="../tags/tag1880.xml"/><Relationship Id="rId7" Type="http://schemas.openxmlformats.org/officeDocument/2006/relationships/tags" Target="../tags/tag1879.xml"/><Relationship Id="rId6" Type="http://schemas.openxmlformats.org/officeDocument/2006/relationships/tags" Target="../tags/tag1878.xml"/><Relationship Id="rId5" Type="http://schemas.openxmlformats.org/officeDocument/2006/relationships/tags" Target="../tags/tag1877.xml"/><Relationship Id="rId4" Type="http://schemas.openxmlformats.org/officeDocument/2006/relationships/tags" Target="../tags/tag1876.xml"/><Relationship Id="rId3" Type="http://schemas.openxmlformats.org/officeDocument/2006/relationships/tags" Target="../tags/tag1875.xml"/><Relationship Id="rId22" Type="http://schemas.openxmlformats.org/officeDocument/2006/relationships/notesSlide" Target="../notesSlides/notesSlide76.xml"/><Relationship Id="rId21" Type="http://schemas.openxmlformats.org/officeDocument/2006/relationships/slideLayout" Target="../slideLayouts/slideLayout17.xml"/><Relationship Id="rId20" Type="http://schemas.openxmlformats.org/officeDocument/2006/relationships/tags" Target="../tags/tag1892.xml"/><Relationship Id="rId2" Type="http://schemas.openxmlformats.org/officeDocument/2006/relationships/tags" Target="../tags/tag1874.xml"/><Relationship Id="rId19" Type="http://schemas.openxmlformats.org/officeDocument/2006/relationships/tags" Target="../tags/tag1891.xml"/><Relationship Id="rId18" Type="http://schemas.openxmlformats.org/officeDocument/2006/relationships/tags" Target="../tags/tag1890.xml"/><Relationship Id="rId17" Type="http://schemas.openxmlformats.org/officeDocument/2006/relationships/tags" Target="../tags/tag1889.xml"/><Relationship Id="rId16" Type="http://schemas.openxmlformats.org/officeDocument/2006/relationships/tags" Target="../tags/tag1888.xml"/><Relationship Id="rId15" Type="http://schemas.openxmlformats.org/officeDocument/2006/relationships/tags" Target="../tags/tag1887.xml"/><Relationship Id="rId14" Type="http://schemas.openxmlformats.org/officeDocument/2006/relationships/tags" Target="../tags/tag1886.xml"/><Relationship Id="rId13" Type="http://schemas.openxmlformats.org/officeDocument/2006/relationships/tags" Target="../tags/tag1885.xml"/><Relationship Id="rId12" Type="http://schemas.openxmlformats.org/officeDocument/2006/relationships/tags" Target="../tags/tag1884.xml"/><Relationship Id="rId11" Type="http://schemas.openxmlformats.org/officeDocument/2006/relationships/tags" Target="../tags/tag1883.xml"/><Relationship Id="rId10" Type="http://schemas.openxmlformats.org/officeDocument/2006/relationships/tags" Target="../tags/tag1882.xml"/><Relationship Id="rId1" Type="http://schemas.openxmlformats.org/officeDocument/2006/relationships/tags" Target="../tags/tag1873.xml"/></Relationships>
</file>

<file path=ppt/slides/_rels/slide8.xml.rels><?xml version="1.0" encoding="UTF-8" standalone="yes"?>
<Relationships xmlns="http://schemas.openxmlformats.org/package/2006/relationships"><Relationship Id="rId9" Type="http://schemas.openxmlformats.org/officeDocument/2006/relationships/tags" Target="../tags/tag488.xml"/><Relationship Id="rId8" Type="http://schemas.openxmlformats.org/officeDocument/2006/relationships/tags" Target="../tags/tag487.xml"/><Relationship Id="rId7" Type="http://schemas.openxmlformats.org/officeDocument/2006/relationships/tags" Target="../tags/tag486.xml"/><Relationship Id="rId6" Type="http://schemas.openxmlformats.org/officeDocument/2006/relationships/tags" Target="../tags/tag485.xml"/><Relationship Id="rId5" Type="http://schemas.openxmlformats.org/officeDocument/2006/relationships/tags" Target="../tags/tag484.xml"/><Relationship Id="rId4" Type="http://schemas.openxmlformats.org/officeDocument/2006/relationships/tags" Target="../tags/tag483.xml"/><Relationship Id="rId3" Type="http://schemas.openxmlformats.org/officeDocument/2006/relationships/tags" Target="../tags/tag482.xml"/><Relationship Id="rId22" Type="http://schemas.openxmlformats.org/officeDocument/2006/relationships/notesSlide" Target="../notesSlides/notesSlide6.xml"/><Relationship Id="rId21" Type="http://schemas.openxmlformats.org/officeDocument/2006/relationships/slideLayout" Target="../slideLayouts/slideLayout17.xml"/><Relationship Id="rId20" Type="http://schemas.openxmlformats.org/officeDocument/2006/relationships/tags" Target="../tags/tag499.xml"/><Relationship Id="rId2" Type="http://schemas.openxmlformats.org/officeDocument/2006/relationships/tags" Target="../tags/tag481.xml"/><Relationship Id="rId19" Type="http://schemas.openxmlformats.org/officeDocument/2006/relationships/tags" Target="../tags/tag498.xml"/><Relationship Id="rId18" Type="http://schemas.openxmlformats.org/officeDocument/2006/relationships/tags" Target="../tags/tag497.xml"/><Relationship Id="rId17" Type="http://schemas.openxmlformats.org/officeDocument/2006/relationships/tags" Target="../tags/tag496.xml"/><Relationship Id="rId16" Type="http://schemas.openxmlformats.org/officeDocument/2006/relationships/tags" Target="../tags/tag495.xml"/><Relationship Id="rId15" Type="http://schemas.openxmlformats.org/officeDocument/2006/relationships/tags" Target="../tags/tag494.xml"/><Relationship Id="rId14" Type="http://schemas.openxmlformats.org/officeDocument/2006/relationships/tags" Target="../tags/tag493.xml"/><Relationship Id="rId13" Type="http://schemas.openxmlformats.org/officeDocument/2006/relationships/tags" Target="../tags/tag492.xml"/><Relationship Id="rId12" Type="http://schemas.openxmlformats.org/officeDocument/2006/relationships/tags" Target="../tags/tag491.xml"/><Relationship Id="rId11" Type="http://schemas.openxmlformats.org/officeDocument/2006/relationships/tags" Target="../tags/tag490.xml"/><Relationship Id="rId10" Type="http://schemas.openxmlformats.org/officeDocument/2006/relationships/tags" Target="../tags/tag489.xml"/><Relationship Id="rId1" Type="http://schemas.openxmlformats.org/officeDocument/2006/relationships/tags" Target="../tags/tag480.xml"/></Relationships>
</file>

<file path=ppt/slides/_rels/slide80.xml.rels><?xml version="1.0" encoding="UTF-8" standalone="yes"?>
<Relationships xmlns="http://schemas.openxmlformats.org/package/2006/relationships"><Relationship Id="rId9" Type="http://schemas.openxmlformats.org/officeDocument/2006/relationships/tags" Target="../tags/tag1901.xml"/><Relationship Id="rId8" Type="http://schemas.openxmlformats.org/officeDocument/2006/relationships/tags" Target="../tags/tag1900.xml"/><Relationship Id="rId7" Type="http://schemas.openxmlformats.org/officeDocument/2006/relationships/tags" Target="../tags/tag1899.xml"/><Relationship Id="rId6" Type="http://schemas.openxmlformats.org/officeDocument/2006/relationships/tags" Target="../tags/tag1898.xml"/><Relationship Id="rId5" Type="http://schemas.openxmlformats.org/officeDocument/2006/relationships/tags" Target="../tags/tag1897.xml"/><Relationship Id="rId4" Type="http://schemas.openxmlformats.org/officeDocument/2006/relationships/tags" Target="../tags/tag1896.xml"/><Relationship Id="rId3" Type="http://schemas.openxmlformats.org/officeDocument/2006/relationships/tags" Target="../tags/tag1895.xml"/><Relationship Id="rId22" Type="http://schemas.openxmlformats.org/officeDocument/2006/relationships/notesSlide" Target="../notesSlides/notesSlide77.xml"/><Relationship Id="rId21" Type="http://schemas.openxmlformats.org/officeDocument/2006/relationships/slideLayout" Target="../slideLayouts/slideLayout17.xml"/><Relationship Id="rId20" Type="http://schemas.openxmlformats.org/officeDocument/2006/relationships/tags" Target="../tags/tag1912.xml"/><Relationship Id="rId2" Type="http://schemas.openxmlformats.org/officeDocument/2006/relationships/tags" Target="../tags/tag1894.xml"/><Relationship Id="rId19" Type="http://schemas.openxmlformats.org/officeDocument/2006/relationships/tags" Target="../tags/tag1911.xml"/><Relationship Id="rId18" Type="http://schemas.openxmlformats.org/officeDocument/2006/relationships/tags" Target="../tags/tag1910.xml"/><Relationship Id="rId17" Type="http://schemas.openxmlformats.org/officeDocument/2006/relationships/tags" Target="../tags/tag1909.xml"/><Relationship Id="rId16" Type="http://schemas.openxmlformats.org/officeDocument/2006/relationships/tags" Target="../tags/tag1908.xml"/><Relationship Id="rId15" Type="http://schemas.openxmlformats.org/officeDocument/2006/relationships/tags" Target="../tags/tag1907.xml"/><Relationship Id="rId14" Type="http://schemas.openxmlformats.org/officeDocument/2006/relationships/tags" Target="../tags/tag1906.xml"/><Relationship Id="rId13" Type="http://schemas.openxmlformats.org/officeDocument/2006/relationships/tags" Target="../tags/tag1905.xml"/><Relationship Id="rId12" Type="http://schemas.openxmlformats.org/officeDocument/2006/relationships/tags" Target="../tags/tag1904.xml"/><Relationship Id="rId11" Type="http://schemas.openxmlformats.org/officeDocument/2006/relationships/tags" Target="../tags/tag1903.xml"/><Relationship Id="rId10" Type="http://schemas.openxmlformats.org/officeDocument/2006/relationships/tags" Target="../tags/tag1902.xml"/><Relationship Id="rId1" Type="http://schemas.openxmlformats.org/officeDocument/2006/relationships/tags" Target="../tags/tag1893.xml"/></Relationships>
</file>

<file path=ppt/slides/_rels/slide81.xml.rels><?xml version="1.0" encoding="UTF-8" standalone="yes"?>
<Relationships xmlns="http://schemas.openxmlformats.org/package/2006/relationships"><Relationship Id="rId5" Type="http://schemas.openxmlformats.org/officeDocument/2006/relationships/slideLayout" Target="../slideLayouts/slideLayout48.xml"/><Relationship Id="rId4" Type="http://schemas.openxmlformats.org/officeDocument/2006/relationships/tags" Target="../tags/tag1916.xml"/><Relationship Id="rId3" Type="http://schemas.openxmlformats.org/officeDocument/2006/relationships/tags" Target="../tags/tag1915.xml"/><Relationship Id="rId2" Type="http://schemas.openxmlformats.org/officeDocument/2006/relationships/tags" Target="../tags/tag1914.xml"/><Relationship Id="rId1" Type="http://schemas.openxmlformats.org/officeDocument/2006/relationships/tags" Target="../tags/tag1913.xml"/></Relationships>
</file>

<file path=ppt/slides/_rels/slide82.xml.rels><?xml version="1.0" encoding="UTF-8" standalone="yes"?>
<Relationships xmlns="http://schemas.openxmlformats.org/package/2006/relationships"><Relationship Id="rId6" Type="http://schemas.openxmlformats.org/officeDocument/2006/relationships/notesSlide" Target="../notesSlides/notesSlide78.xml"/><Relationship Id="rId5" Type="http://schemas.openxmlformats.org/officeDocument/2006/relationships/slideLayout" Target="../slideLayouts/slideLayout17.xml"/><Relationship Id="rId4" Type="http://schemas.openxmlformats.org/officeDocument/2006/relationships/tags" Target="../tags/tag1920.xml"/><Relationship Id="rId3" Type="http://schemas.openxmlformats.org/officeDocument/2006/relationships/tags" Target="../tags/tag1919.xml"/><Relationship Id="rId2" Type="http://schemas.openxmlformats.org/officeDocument/2006/relationships/tags" Target="../tags/tag1918.xml"/><Relationship Id="rId1" Type="http://schemas.openxmlformats.org/officeDocument/2006/relationships/tags" Target="../tags/tag1917.xml"/></Relationships>
</file>

<file path=ppt/slides/_rels/slide83.xml.rels><?xml version="1.0" encoding="UTF-8" standalone="yes"?>
<Relationships xmlns="http://schemas.openxmlformats.org/package/2006/relationships"><Relationship Id="rId9" Type="http://schemas.openxmlformats.org/officeDocument/2006/relationships/tags" Target="../tags/tag1929.xml"/><Relationship Id="rId8" Type="http://schemas.openxmlformats.org/officeDocument/2006/relationships/tags" Target="../tags/tag1928.xml"/><Relationship Id="rId7" Type="http://schemas.openxmlformats.org/officeDocument/2006/relationships/tags" Target="../tags/tag1927.xml"/><Relationship Id="rId6" Type="http://schemas.openxmlformats.org/officeDocument/2006/relationships/tags" Target="../tags/tag1926.xml"/><Relationship Id="rId5" Type="http://schemas.openxmlformats.org/officeDocument/2006/relationships/tags" Target="../tags/tag1925.xml"/><Relationship Id="rId4" Type="http://schemas.openxmlformats.org/officeDocument/2006/relationships/tags" Target="../tags/tag1924.xml"/><Relationship Id="rId3" Type="http://schemas.openxmlformats.org/officeDocument/2006/relationships/tags" Target="../tags/tag1923.xml"/><Relationship Id="rId2" Type="http://schemas.openxmlformats.org/officeDocument/2006/relationships/tags" Target="../tags/tag1922.xml"/><Relationship Id="rId10" Type="http://schemas.openxmlformats.org/officeDocument/2006/relationships/slideLayout" Target="../slideLayouts/slideLayout17.xml"/><Relationship Id="rId1" Type="http://schemas.openxmlformats.org/officeDocument/2006/relationships/tags" Target="../tags/tag1921.xml"/></Relationships>
</file>

<file path=ppt/slides/_rels/slide84.xml.rels><?xml version="1.0" encoding="UTF-8" standalone="yes"?>
<Relationships xmlns="http://schemas.openxmlformats.org/package/2006/relationships"><Relationship Id="rId9" Type="http://schemas.openxmlformats.org/officeDocument/2006/relationships/tags" Target="../tags/tag1938.xml"/><Relationship Id="rId8" Type="http://schemas.openxmlformats.org/officeDocument/2006/relationships/tags" Target="../tags/tag1937.xml"/><Relationship Id="rId7" Type="http://schemas.openxmlformats.org/officeDocument/2006/relationships/tags" Target="../tags/tag1936.xml"/><Relationship Id="rId6" Type="http://schemas.openxmlformats.org/officeDocument/2006/relationships/tags" Target="../tags/tag1935.xml"/><Relationship Id="rId5" Type="http://schemas.openxmlformats.org/officeDocument/2006/relationships/tags" Target="../tags/tag1934.xml"/><Relationship Id="rId4" Type="http://schemas.openxmlformats.org/officeDocument/2006/relationships/tags" Target="../tags/tag1933.xml"/><Relationship Id="rId3" Type="http://schemas.openxmlformats.org/officeDocument/2006/relationships/tags" Target="../tags/tag1932.xml"/><Relationship Id="rId2" Type="http://schemas.openxmlformats.org/officeDocument/2006/relationships/tags" Target="../tags/tag1931.xml"/><Relationship Id="rId10" Type="http://schemas.openxmlformats.org/officeDocument/2006/relationships/slideLayout" Target="../slideLayouts/slideLayout17.xml"/><Relationship Id="rId1" Type="http://schemas.openxmlformats.org/officeDocument/2006/relationships/tags" Target="../tags/tag1930.xml"/></Relationships>
</file>

<file path=ppt/slides/_rels/slide85.xml.rels><?xml version="1.0" encoding="UTF-8" standalone="yes"?>
<Relationships xmlns="http://schemas.openxmlformats.org/package/2006/relationships"><Relationship Id="rId9" Type="http://schemas.openxmlformats.org/officeDocument/2006/relationships/tags" Target="../tags/tag1947.xml"/><Relationship Id="rId8" Type="http://schemas.openxmlformats.org/officeDocument/2006/relationships/tags" Target="../tags/tag1946.xml"/><Relationship Id="rId7" Type="http://schemas.openxmlformats.org/officeDocument/2006/relationships/tags" Target="../tags/tag1945.xml"/><Relationship Id="rId6" Type="http://schemas.openxmlformats.org/officeDocument/2006/relationships/tags" Target="../tags/tag1944.xml"/><Relationship Id="rId5" Type="http://schemas.openxmlformats.org/officeDocument/2006/relationships/tags" Target="../tags/tag1943.xml"/><Relationship Id="rId4" Type="http://schemas.openxmlformats.org/officeDocument/2006/relationships/tags" Target="../tags/tag1942.xml"/><Relationship Id="rId3" Type="http://schemas.openxmlformats.org/officeDocument/2006/relationships/tags" Target="../tags/tag1941.xml"/><Relationship Id="rId2" Type="http://schemas.openxmlformats.org/officeDocument/2006/relationships/tags" Target="../tags/tag1940.xml"/><Relationship Id="rId10" Type="http://schemas.openxmlformats.org/officeDocument/2006/relationships/slideLayout" Target="../slideLayouts/slideLayout17.xml"/><Relationship Id="rId1" Type="http://schemas.openxmlformats.org/officeDocument/2006/relationships/tags" Target="../tags/tag1939.xml"/></Relationships>
</file>

<file path=ppt/slides/_rels/slide86.xml.rels><?xml version="1.0" encoding="UTF-8" standalone="yes"?>
<Relationships xmlns="http://schemas.openxmlformats.org/package/2006/relationships"><Relationship Id="rId9" Type="http://schemas.openxmlformats.org/officeDocument/2006/relationships/tags" Target="../tags/tag1956.xml"/><Relationship Id="rId8" Type="http://schemas.openxmlformats.org/officeDocument/2006/relationships/tags" Target="../tags/tag1955.xml"/><Relationship Id="rId7" Type="http://schemas.openxmlformats.org/officeDocument/2006/relationships/tags" Target="../tags/tag1954.xml"/><Relationship Id="rId6" Type="http://schemas.openxmlformats.org/officeDocument/2006/relationships/tags" Target="../tags/tag1953.xml"/><Relationship Id="rId5" Type="http://schemas.openxmlformats.org/officeDocument/2006/relationships/tags" Target="../tags/tag1952.xml"/><Relationship Id="rId4" Type="http://schemas.openxmlformats.org/officeDocument/2006/relationships/tags" Target="../tags/tag1951.xml"/><Relationship Id="rId3" Type="http://schemas.openxmlformats.org/officeDocument/2006/relationships/tags" Target="../tags/tag1950.xml"/><Relationship Id="rId2" Type="http://schemas.openxmlformats.org/officeDocument/2006/relationships/tags" Target="../tags/tag1949.xml"/><Relationship Id="rId10" Type="http://schemas.openxmlformats.org/officeDocument/2006/relationships/slideLayout" Target="../slideLayouts/slideLayout17.xml"/><Relationship Id="rId1" Type="http://schemas.openxmlformats.org/officeDocument/2006/relationships/tags" Target="../tags/tag1948.xml"/></Relationships>
</file>

<file path=ppt/slides/_rels/slide87.xml.rels><?xml version="1.0" encoding="UTF-8" standalone="yes"?>
<Relationships xmlns="http://schemas.openxmlformats.org/package/2006/relationships"><Relationship Id="rId9" Type="http://schemas.openxmlformats.org/officeDocument/2006/relationships/tags" Target="../tags/tag1965.xml"/><Relationship Id="rId8" Type="http://schemas.openxmlformats.org/officeDocument/2006/relationships/tags" Target="../tags/tag1964.xml"/><Relationship Id="rId7" Type="http://schemas.openxmlformats.org/officeDocument/2006/relationships/tags" Target="../tags/tag1963.xml"/><Relationship Id="rId6" Type="http://schemas.openxmlformats.org/officeDocument/2006/relationships/tags" Target="../tags/tag1962.xml"/><Relationship Id="rId5" Type="http://schemas.openxmlformats.org/officeDocument/2006/relationships/tags" Target="../tags/tag1961.xml"/><Relationship Id="rId4" Type="http://schemas.openxmlformats.org/officeDocument/2006/relationships/tags" Target="../tags/tag1960.xml"/><Relationship Id="rId3" Type="http://schemas.openxmlformats.org/officeDocument/2006/relationships/tags" Target="../tags/tag1959.xml"/><Relationship Id="rId2" Type="http://schemas.openxmlformats.org/officeDocument/2006/relationships/tags" Target="../tags/tag1958.xml"/><Relationship Id="rId10" Type="http://schemas.openxmlformats.org/officeDocument/2006/relationships/slideLayout" Target="../slideLayouts/slideLayout17.xml"/><Relationship Id="rId1" Type="http://schemas.openxmlformats.org/officeDocument/2006/relationships/tags" Target="../tags/tag1957.xml"/></Relationships>
</file>

<file path=ppt/slides/_rels/slide88.xml.rels><?xml version="1.0" encoding="UTF-8" standalone="yes"?>
<Relationships xmlns="http://schemas.openxmlformats.org/package/2006/relationships"><Relationship Id="rId9" Type="http://schemas.openxmlformats.org/officeDocument/2006/relationships/tags" Target="../tags/tag1974.xml"/><Relationship Id="rId8" Type="http://schemas.openxmlformats.org/officeDocument/2006/relationships/tags" Target="../tags/tag1973.xml"/><Relationship Id="rId7" Type="http://schemas.openxmlformats.org/officeDocument/2006/relationships/tags" Target="../tags/tag1972.xml"/><Relationship Id="rId6" Type="http://schemas.openxmlformats.org/officeDocument/2006/relationships/tags" Target="../tags/tag1971.xml"/><Relationship Id="rId5" Type="http://schemas.openxmlformats.org/officeDocument/2006/relationships/tags" Target="../tags/tag1970.xml"/><Relationship Id="rId4" Type="http://schemas.openxmlformats.org/officeDocument/2006/relationships/tags" Target="../tags/tag1969.xml"/><Relationship Id="rId3" Type="http://schemas.openxmlformats.org/officeDocument/2006/relationships/tags" Target="../tags/tag1968.xml"/><Relationship Id="rId2" Type="http://schemas.openxmlformats.org/officeDocument/2006/relationships/tags" Target="../tags/tag1967.xml"/><Relationship Id="rId10" Type="http://schemas.openxmlformats.org/officeDocument/2006/relationships/slideLayout" Target="../slideLayouts/slideLayout17.xml"/><Relationship Id="rId1" Type="http://schemas.openxmlformats.org/officeDocument/2006/relationships/tags" Target="../tags/tag1966.xml"/></Relationships>
</file>

<file path=ppt/slides/_rels/slide89.xml.rels><?xml version="1.0" encoding="UTF-8" standalone="yes"?>
<Relationships xmlns="http://schemas.openxmlformats.org/package/2006/relationships"><Relationship Id="rId9" Type="http://schemas.openxmlformats.org/officeDocument/2006/relationships/tags" Target="../tags/tag1983.xml"/><Relationship Id="rId8" Type="http://schemas.openxmlformats.org/officeDocument/2006/relationships/tags" Target="../tags/tag1982.xml"/><Relationship Id="rId7" Type="http://schemas.openxmlformats.org/officeDocument/2006/relationships/tags" Target="../tags/tag1981.xml"/><Relationship Id="rId6" Type="http://schemas.openxmlformats.org/officeDocument/2006/relationships/tags" Target="../tags/tag1980.xml"/><Relationship Id="rId5" Type="http://schemas.openxmlformats.org/officeDocument/2006/relationships/tags" Target="../tags/tag1979.xml"/><Relationship Id="rId4" Type="http://schemas.openxmlformats.org/officeDocument/2006/relationships/tags" Target="../tags/tag1978.xml"/><Relationship Id="rId3" Type="http://schemas.openxmlformats.org/officeDocument/2006/relationships/tags" Target="../tags/tag1977.xml"/><Relationship Id="rId2" Type="http://schemas.openxmlformats.org/officeDocument/2006/relationships/tags" Target="../tags/tag1976.xml"/><Relationship Id="rId10" Type="http://schemas.openxmlformats.org/officeDocument/2006/relationships/slideLayout" Target="../slideLayouts/slideLayout17.xml"/><Relationship Id="rId1" Type="http://schemas.openxmlformats.org/officeDocument/2006/relationships/tags" Target="../tags/tag1975.xml"/></Relationships>
</file>

<file path=ppt/slides/_rels/slide9.xml.rels><?xml version="1.0" encoding="UTF-8" standalone="yes"?>
<Relationships xmlns="http://schemas.openxmlformats.org/package/2006/relationships"><Relationship Id="rId9" Type="http://schemas.openxmlformats.org/officeDocument/2006/relationships/tags" Target="../tags/tag508.xml"/><Relationship Id="rId8" Type="http://schemas.openxmlformats.org/officeDocument/2006/relationships/tags" Target="../tags/tag507.xml"/><Relationship Id="rId7" Type="http://schemas.openxmlformats.org/officeDocument/2006/relationships/tags" Target="../tags/tag506.xml"/><Relationship Id="rId6" Type="http://schemas.openxmlformats.org/officeDocument/2006/relationships/tags" Target="../tags/tag505.xml"/><Relationship Id="rId5" Type="http://schemas.openxmlformats.org/officeDocument/2006/relationships/tags" Target="../tags/tag504.xml"/><Relationship Id="rId4" Type="http://schemas.openxmlformats.org/officeDocument/2006/relationships/tags" Target="../tags/tag503.xml"/><Relationship Id="rId3" Type="http://schemas.openxmlformats.org/officeDocument/2006/relationships/tags" Target="../tags/tag502.xml"/><Relationship Id="rId22" Type="http://schemas.openxmlformats.org/officeDocument/2006/relationships/notesSlide" Target="../notesSlides/notesSlide7.xml"/><Relationship Id="rId21" Type="http://schemas.openxmlformats.org/officeDocument/2006/relationships/slideLayout" Target="../slideLayouts/slideLayout17.xml"/><Relationship Id="rId20" Type="http://schemas.openxmlformats.org/officeDocument/2006/relationships/tags" Target="../tags/tag519.xml"/><Relationship Id="rId2" Type="http://schemas.openxmlformats.org/officeDocument/2006/relationships/tags" Target="../tags/tag501.xml"/><Relationship Id="rId19" Type="http://schemas.openxmlformats.org/officeDocument/2006/relationships/tags" Target="../tags/tag518.xml"/><Relationship Id="rId18" Type="http://schemas.openxmlformats.org/officeDocument/2006/relationships/tags" Target="../tags/tag517.xml"/><Relationship Id="rId17" Type="http://schemas.openxmlformats.org/officeDocument/2006/relationships/tags" Target="../tags/tag516.xml"/><Relationship Id="rId16" Type="http://schemas.openxmlformats.org/officeDocument/2006/relationships/tags" Target="../tags/tag515.xml"/><Relationship Id="rId15" Type="http://schemas.openxmlformats.org/officeDocument/2006/relationships/tags" Target="../tags/tag514.xml"/><Relationship Id="rId14" Type="http://schemas.openxmlformats.org/officeDocument/2006/relationships/tags" Target="../tags/tag513.xml"/><Relationship Id="rId13" Type="http://schemas.openxmlformats.org/officeDocument/2006/relationships/tags" Target="../tags/tag512.xml"/><Relationship Id="rId12" Type="http://schemas.openxmlformats.org/officeDocument/2006/relationships/tags" Target="../tags/tag511.xml"/><Relationship Id="rId11" Type="http://schemas.openxmlformats.org/officeDocument/2006/relationships/tags" Target="../tags/tag510.xml"/><Relationship Id="rId10" Type="http://schemas.openxmlformats.org/officeDocument/2006/relationships/tags" Target="../tags/tag509.xml"/><Relationship Id="rId1" Type="http://schemas.openxmlformats.org/officeDocument/2006/relationships/tags" Target="../tags/tag500.xml"/></Relationships>
</file>

<file path=ppt/slides/_rels/slide90.xml.rels><?xml version="1.0" encoding="UTF-8" standalone="yes"?>
<Relationships xmlns="http://schemas.openxmlformats.org/package/2006/relationships"><Relationship Id="rId9" Type="http://schemas.openxmlformats.org/officeDocument/2006/relationships/tags" Target="../tags/tag1992.xml"/><Relationship Id="rId8" Type="http://schemas.openxmlformats.org/officeDocument/2006/relationships/tags" Target="../tags/tag1991.xml"/><Relationship Id="rId7" Type="http://schemas.openxmlformats.org/officeDocument/2006/relationships/tags" Target="../tags/tag1990.xml"/><Relationship Id="rId6" Type="http://schemas.openxmlformats.org/officeDocument/2006/relationships/tags" Target="../tags/tag1989.xml"/><Relationship Id="rId5" Type="http://schemas.openxmlformats.org/officeDocument/2006/relationships/tags" Target="../tags/tag1988.xml"/><Relationship Id="rId4" Type="http://schemas.openxmlformats.org/officeDocument/2006/relationships/tags" Target="../tags/tag1987.xml"/><Relationship Id="rId3" Type="http://schemas.openxmlformats.org/officeDocument/2006/relationships/tags" Target="../tags/tag1986.xml"/><Relationship Id="rId2" Type="http://schemas.openxmlformats.org/officeDocument/2006/relationships/tags" Target="../tags/tag1985.xml"/><Relationship Id="rId10" Type="http://schemas.openxmlformats.org/officeDocument/2006/relationships/slideLayout" Target="../slideLayouts/slideLayout17.xml"/><Relationship Id="rId1" Type="http://schemas.openxmlformats.org/officeDocument/2006/relationships/tags" Target="../tags/tag1984.xml"/></Relationships>
</file>

<file path=ppt/slides/_rels/slide91.xml.rels><?xml version="1.0" encoding="UTF-8" standalone="yes"?>
<Relationships xmlns="http://schemas.openxmlformats.org/package/2006/relationships"><Relationship Id="rId9" Type="http://schemas.openxmlformats.org/officeDocument/2006/relationships/tags" Target="../tags/tag2001.xml"/><Relationship Id="rId8" Type="http://schemas.openxmlformats.org/officeDocument/2006/relationships/tags" Target="../tags/tag2000.xml"/><Relationship Id="rId7" Type="http://schemas.openxmlformats.org/officeDocument/2006/relationships/tags" Target="../tags/tag1999.xml"/><Relationship Id="rId6" Type="http://schemas.openxmlformats.org/officeDocument/2006/relationships/tags" Target="../tags/tag1998.xml"/><Relationship Id="rId5" Type="http://schemas.openxmlformats.org/officeDocument/2006/relationships/tags" Target="../tags/tag1997.xml"/><Relationship Id="rId4" Type="http://schemas.openxmlformats.org/officeDocument/2006/relationships/tags" Target="../tags/tag1996.xml"/><Relationship Id="rId3" Type="http://schemas.openxmlformats.org/officeDocument/2006/relationships/tags" Target="../tags/tag1995.xml"/><Relationship Id="rId2" Type="http://schemas.openxmlformats.org/officeDocument/2006/relationships/tags" Target="../tags/tag1994.xml"/><Relationship Id="rId10" Type="http://schemas.openxmlformats.org/officeDocument/2006/relationships/slideLayout" Target="../slideLayouts/slideLayout17.xml"/><Relationship Id="rId1" Type="http://schemas.openxmlformats.org/officeDocument/2006/relationships/tags" Target="../tags/tag1993.xml"/></Relationships>
</file>

<file path=ppt/slides/_rels/slide92.xml.rels><?xml version="1.0" encoding="UTF-8" standalone="yes"?>
<Relationships xmlns="http://schemas.openxmlformats.org/package/2006/relationships"><Relationship Id="rId9" Type="http://schemas.openxmlformats.org/officeDocument/2006/relationships/tags" Target="../tags/tag2010.xml"/><Relationship Id="rId8" Type="http://schemas.openxmlformats.org/officeDocument/2006/relationships/tags" Target="../tags/tag2009.xml"/><Relationship Id="rId7" Type="http://schemas.openxmlformats.org/officeDocument/2006/relationships/tags" Target="../tags/tag2008.xml"/><Relationship Id="rId6" Type="http://schemas.openxmlformats.org/officeDocument/2006/relationships/tags" Target="../tags/tag2007.xml"/><Relationship Id="rId5" Type="http://schemas.openxmlformats.org/officeDocument/2006/relationships/tags" Target="../tags/tag2006.xml"/><Relationship Id="rId4" Type="http://schemas.openxmlformats.org/officeDocument/2006/relationships/tags" Target="../tags/tag2005.xml"/><Relationship Id="rId3" Type="http://schemas.openxmlformats.org/officeDocument/2006/relationships/tags" Target="../tags/tag2004.xml"/><Relationship Id="rId2" Type="http://schemas.openxmlformats.org/officeDocument/2006/relationships/tags" Target="../tags/tag2003.xml"/><Relationship Id="rId10" Type="http://schemas.openxmlformats.org/officeDocument/2006/relationships/slideLayout" Target="../slideLayouts/slideLayout17.xml"/><Relationship Id="rId1" Type="http://schemas.openxmlformats.org/officeDocument/2006/relationships/tags" Target="../tags/tag2002.xml"/></Relationships>
</file>

<file path=ppt/slides/_rels/slide93.xml.rels><?xml version="1.0" encoding="UTF-8" standalone="yes"?>
<Relationships xmlns="http://schemas.openxmlformats.org/package/2006/relationships"><Relationship Id="rId9" Type="http://schemas.openxmlformats.org/officeDocument/2006/relationships/tags" Target="../tags/tag2019.xml"/><Relationship Id="rId8" Type="http://schemas.openxmlformats.org/officeDocument/2006/relationships/tags" Target="../tags/tag2018.xml"/><Relationship Id="rId7" Type="http://schemas.openxmlformats.org/officeDocument/2006/relationships/tags" Target="../tags/tag2017.xml"/><Relationship Id="rId6" Type="http://schemas.openxmlformats.org/officeDocument/2006/relationships/tags" Target="../tags/tag2016.xml"/><Relationship Id="rId5" Type="http://schemas.openxmlformats.org/officeDocument/2006/relationships/tags" Target="../tags/tag2015.xml"/><Relationship Id="rId4" Type="http://schemas.openxmlformats.org/officeDocument/2006/relationships/tags" Target="../tags/tag2014.xml"/><Relationship Id="rId3" Type="http://schemas.openxmlformats.org/officeDocument/2006/relationships/tags" Target="../tags/tag2013.xml"/><Relationship Id="rId2" Type="http://schemas.openxmlformats.org/officeDocument/2006/relationships/tags" Target="../tags/tag2012.xml"/><Relationship Id="rId10" Type="http://schemas.openxmlformats.org/officeDocument/2006/relationships/slideLayout" Target="../slideLayouts/slideLayout17.xml"/><Relationship Id="rId1" Type="http://schemas.openxmlformats.org/officeDocument/2006/relationships/tags" Target="../tags/tag2011.xml"/></Relationships>
</file>

<file path=ppt/slides/_rels/slide94.xml.rels><?xml version="1.0" encoding="UTF-8" standalone="yes"?>
<Relationships xmlns="http://schemas.openxmlformats.org/package/2006/relationships"><Relationship Id="rId9" Type="http://schemas.openxmlformats.org/officeDocument/2006/relationships/tags" Target="../tags/tag2028.xml"/><Relationship Id="rId8" Type="http://schemas.openxmlformats.org/officeDocument/2006/relationships/tags" Target="../tags/tag2027.xml"/><Relationship Id="rId7" Type="http://schemas.openxmlformats.org/officeDocument/2006/relationships/tags" Target="../tags/tag2026.xml"/><Relationship Id="rId6" Type="http://schemas.openxmlformats.org/officeDocument/2006/relationships/tags" Target="../tags/tag2025.xml"/><Relationship Id="rId5" Type="http://schemas.openxmlformats.org/officeDocument/2006/relationships/tags" Target="../tags/tag2024.xml"/><Relationship Id="rId4" Type="http://schemas.openxmlformats.org/officeDocument/2006/relationships/tags" Target="../tags/tag2023.xml"/><Relationship Id="rId3" Type="http://schemas.openxmlformats.org/officeDocument/2006/relationships/tags" Target="../tags/tag2022.xml"/><Relationship Id="rId2" Type="http://schemas.openxmlformats.org/officeDocument/2006/relationships/tags" Target="../tags/tag2021.xml"/><Relationship Id="rId10" Type="http://schemas.openxmlformats.org/officeDocument/2006/relationships/slideLayout" Target="../slideLayouts/slideLayout17.xml"/><Relationship Id="rId1" Type="http://schemas.openxmlformats.org/officeDocument/2006/relationships/tags" Target="../tags/tag2020.xml"/></Relationships>
</file>

<file path=ppt/slides/_rels/slide95.xml.rels><?xml version="1.0" encoding="UTF-8" standalone="yes"?>
<Relationships xmlns="http://schemas.openxmlformats.org/package/2006/relationships"><Relationship Id="rId9" Type="http://schemas.openxmlformats.org/officeDocument/2006/relationships/tags" Target="../tags/tag2037.xml"/><Relationship Id="rId8" Type="http://schemas.openxmlformats.org/officeDocument/2006/relationships/tags" Target="../tags/tag2036.xml"/><Relationship Id="rId7" Type="http://schemas.openxmlformats.org/officeDocument/2006/relationships/tags" Target="../tags/tag2035.xml"/><Relationship Id="rId6" Type="http://schemas.openxmlformats.org/officeDocument/2006/relationships/tags" Target="../tags/tag2034.xml"/><Relationship Id="rId5" Type="http://schemas.openxmlformats.org/officeDocument/2006/relationships/tags" Target="../tags/tag2033.xml"/><Relationship Id="rId4" Type="http://schemas.openxmlformats.org/officeDocument/2006/relationships/tags" Target="../tags/tag2032.xml"/><Relationship Id="rId3" Type="http://schemas.openxmlformats.org/officeDocument/2006/relationships/tags" Target="../tags/tag2031.xml"/><Relationship Id="rId2" Type="http://schemas.openxmlformats.org/officeDocument/2006/relationships/tags" Target="../tags/tag2030.xml"/><Relationship Id="rId10" Type="http://schemas.openxmlformats.org/officeDocument/2006/relationships/slideLayout" Target="../slideLayouts/slideLayout17.xml"/><Relationship Id="rId1" Type="http://schemas.openxmlformats.org/officeDocument/2006/relationships/tags" Target="../tags/tag2029.xml"/></Relationships>
</file>

<file path=ppt/slides/_rels/slide96.xml.rels><?xml version="1.0" encoding="UTF-8" standalone="yes"?>
<Relationships xmlns="http://schemas.openxmlformats.org/package/2006/relationships"><Relationship Id="rId9" Type="http://schemas.openxmlformats.org/officeDocument/2006/relationships/tags" Target="../tags/tag2046.xml"/><Relationship Id="rId8" Type="http://schemas.openxmlformats.org/officeDocument/2006/relationships/tags" Target="../tags/tag2045.xml"/><Relationship Id="rId7" Type="http://schemas.openxmlformats.org/officeDocument/2006/relationships/tags" Target="../tags/tag2044.xml"/><Relationship Id="rId6" Type="http://schemas.openxmlformats.org/officeDocument/2006/relationships/tags" Target="../tags/tag2043.xml"/><Relationship Id="rId5" Type="http://schemas.openxmlformats.org/officeDocument/2006/relationships/tags" Target="../tags/tag2042.xml"/><Relationship Id="rId4" Type="http://schemas.openxmlformats.org/officeDocument/2006/relationships/tags" Target="../tags/tag2041.xml"/><Relationship Id="rId3" Type="http://schemas.openxmlformats.org/officeDocument/2006/relationships/tags" Target="../tags/tag2040.xml"/><Relationship Id="rId2" Type="http://schemas.openxmlformats.org/officeDocument/2006/relationships/tags" Target="../tags/tag2039.xml"/><Relationship Id="rId10" Type="http://schemas.openxmlformats.org/officeDocument/2006/relationships/slideLayout" Target="../slideLayouts/slideLayout17.xml"/><Relationship Id="rId1" Type="http://schemas.openxmlformats.org/officeDocument/2006/relationships/tags" Target="../tags/tag2038.xml"/></Relationships>
</file>

<file path=ppt/slides/_rels/slide97.xml.rels><?xml version="1.0" encoding="UTF-8" standalone="yes"?>
<Relationships xmlns="http://schemas.openxmlformats.org/package/2006/relationships"><Relationship Id="rId9" Type="http://schemas.openxmlformats.org/officeDocument/2006/relationships/tags" Target="../tags/tag2055.xml"/><Relationship Id="rId8" Type="http://schemas.openxmlformats.org/officeDocument/2006/relationships/tags" Target="../tags/tag2054.xml"/><Relationship Id="rId7" Type="http://schemas.openxmlformats.org/officeDocument/2006/relationships/tags" Target="../tags/tag2053.xml"/><Relationship Id="rId6" Type="http://schemas.openxmlformats.org/officeDocument/2006/relationships/tags" Target="../tags/tag2052.xml"/><Relationship Id="rId5" Type="http://schemas.openxmlformats.org/officeDocument/2006/relationships/tags" Target="../tags/tag2051.xml"/><Relationship Id="rId4" Type="http://schemas.openxmlformats.org/officeDocument/2006/relationships/tags" Target="../tags/tag2050.xml"/><Relationship Id="rId3" Type="http://schemas.openxmlformats.org/officeDocument/2006/relationships/tags" Target="../tags/tag2049.xml"/><Relationship Id="rId2" Type="http://schemas.openxmlformats.org/officeDocument/2006/relationships/tags" Target="../tags/tag2048.xml"/><Relationship Id="rId10" Type="http://schemas.openxmlformats.org/officeDocument/2006/relationships/slideLayout" Target="../slideLayouts/slideLayout17.xml"/><Relationship Id="rId1" Type="http://schemas.openxmlformats.org/officeDocument/2006/relationships/tags" Target="../tags/tag2047.xml"/></Relationships>
</file>

<file path=ppt/slides/_rels/slide98.xml.rels><?xml version="1.0" encoding="UTF-8" standalone="yes"?>
<Relationships xmlns="http://schemas.openxmlformats.org/package/2006/relationships"><Relationship Id="rId9" Type="http://schemas.openxmlformats.org/officeDocument/2006/relationships/tags" Target="../tags/tag2064.xml"/><Relationship Id="rId8" Type="http://schemas.openxmlformats.org/officeDocument/2006/relationships/tags" Target="../tags/tag2063.xml"/><Relationship Id="rId7" Type="http://schemas.openxmlformats.org/officeDocument/2006/relationships/tags" Target="../tags/tag2062.xml"/><Relationship Id="rId6" Type="http://schemas.openxmlformats.org/officeDocument/2006/relationships/tags" Target="../tags/tag2061.xml"/><Relationship Id="rId5" Type="http://schemas.openxmlformats.org/officeDocument/2006/relationships/tags" Target="../tags/tag2060.xml"/><Relationship Id="rId4" Type="http://schemas.openxmlformats.org/officeDocument/2006/relationships/tags" Target="../tags/tag2059.xml"/><Relationship Id="rId3" Type="http://schemas.openxmlformats.org/officeDocument/2006/relationships/tags" Target="../tags/tag2058.xml"/><Relationship Id="rId2" Type="http://schemas.openxmlformats.org/officeDocument/2006/relationships/tags" Target="../tags/tag2057.xml"/><Relationship Id="rId10" Type="http://schemas.openxmlformats.org/officeDocument/2006/relationships/slideLayout" Target="../slideLayouts/slideLayout17.xml"/><Relationship Id="rId1" Type="http://schemas.openxmlformats.org/officeDocument/2006/relationships/tags" Target="../tags/tag2056.xml"/></Relationships>
</file>

<file path=ppt/slides/_rels/slide99.xml.rels><?xml version="1.0" encoding="UTF-8" standalone="yes"?>
<Relationships xmlns="http://schemas.openxmlformats.org/package/2006/relationships"><Relationship Id="rId9" Type="http://schemas.openxmlformats.org/officeDocument/2006/relationships/tags" Target="../tags/tag2073.xml"/><Relationship Id="rId8" Type="http://schemas.openxmlformats.org/officeDocument/2006/relationships/tags" Target="../tags/tag2072.xml"/><Relationship Id="rId7" Type="http://schemas.openxmlformats.org/officeDocument/2006/relationships/tags" Target="../tags/tag2071.xml"/><Relationship Id="rId6" Type="http://schemas.openxmlformats.org/officeDocument/2006/relationships/tags" Target="../tags/tag2070.xml"/><Relationship Id="rId5" Type="http://schemas.openxmlformats.org/officeDocument/2006/relationships/tags" Target="../tags/tag2069.xml"/><Relationship Id="rId4" Type="http://schemas.openxmlformats.org/officeDocument/2006/relationships/tags" Target="../tags/tag2068.xml"/><Relationship Id="rId3" Type="http://schemas.openxmlformats.org/officeDocument/2006/relationships/tags" Target="../tags/tag2067.xml"/><Relationship Id="rId2" Type="http://schemas.openxmlformats.org/officeDocument/2006/relationships/tags" Target="../tags/tag2066.xml"/><Relationship Id="rId10" Type="http://schemas.openxmlformats.org/officeDocument/2006/relationships/slideLayout" Target="../slideLayouts/slideLayout17.xml"/><Relationship Id="rId1" Type="http://schemas.openxmlformats.org/officeDocument/2006/relationships/tags" Target="../tags/tag206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custDataLst>
              <p:tags r:id="rId1"/>
            </p:custDataLst>
          </p:nvPr>
        </p:nvSpPr>
        <p:spPr>
          <a:xfrm>
            <a:off x="1654175" y="1238568"/>
            <a:ext cx="5566410" cy="3542665"/>
          </a:xfrm>
        </p:spPr>
        <p:txBody>
          <a:bodyPr/>
          <a:lstStyle/>
          <a:p>
            <a:r>
              <a:rPr lang="zh-CN" altLang="en-US" dirty="0"/>
              <a:t>必答题</a:t>
            </a:r>
            <a:endParaRPr lang="zh-CN" altLang="en-US" dirty="0"/>
          </a:p>
        </p:txBody>
      </p:sp>
      <p:sp>
        <p:nvSpPr>
          <p:cNvPr id="2" name="Text Placeholder 1"/>
          <p:cNvSpPr>
            <a:spLocks noGrp="1" noChangeAspect="1"/>
          </p:cNvSpPr>
          <p:nvPr>
            <p:ph type="body" sz="quarter" idx="13"/>
            <p:custDataLst>
              <p:tags r:id="rId2"/>
            </p:custDataLst>
          </p:nvPr>
        </p:nvSpPr>
        <p:spPr>
          <a:xfrm>
            <a:off x="3535045" y="2421255"/>
            <a:ext cx="1007745" cy="1007745"/>
          </a:xfrm>
        </p:spPr>
        <p:txBody>
          <a:bodyPr/>
          <a:lstStyle/>
          <a:p>
            <a:pPr algn="ctr"/>
            <a:r>
              <a:rPr lang="en-US" altLang="en-US" dirty="0"/>
              <a:t>01</a:t>
            </a:r>
            <a:endParaRPr lang="en-US" altLang="en-US" dirty="0"/>
          </a:p>
        </p:txBody>
      </p:sp>
    </p:spTree>
    <p:custDataLst>
      <p:tags r:id="rId3"/>
    </p:custData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B4. </a:t>
            </a:r>
            <a:r>
              <a:rPr lang="zh-CN" altLang="en-US" sz="3600"/>
              <a:t>调解民间纠纷应当等待矛盾双方平静以后再进行。（</a:t>
            </a:r>
            <a:r>
              <a:rPr lang="en-US" altLang="en-US"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9.</a:t>
            </a:r>
            <a:r>
              <a:rPr lang="zh-CN" altLang="en-US" sz="2800" kern="0" dirty="0">
                <a:ln>
                  <a:noFill/>
                  <a:prstDash val="sysDot"/>
                </a:ln>
                <a:solidFill>
                  <a:schemeClr val="tx1">
                    <a:lumMod val="85000"/>
                    <a:lumOff val="15000"/>
                  </a:schemeClr>
                </a:solidFill>
                <a:latin typeface="+mn-ea"/>
                <a:sym typeface="+mn-ea"/>
              </a:rPr>
              <a:t>人民调解员可以引导当事人向（</a:t>
            </a:r>
            <a:r>
              <a:rPr lang="en-US" altLang="zh-CN" sz="2800" kern="0" dirty="0">
                <a:ln>
                  <a:noFill/>
                  <a:prstDash val="sysDot"/>
                </a:ln>
                <a:solidFill>
                  <a:schemeClr val="tx1">
                    <a:lumMod val="85000"/>
                    <a:lumOff val="15000"/>
                  </a:schemeClr>
                </a:solidFill>
                <a:latin typeface="+mn-ea"/>
                <a:sym typeface="+mn-ea"/>
              </a:rPr>
              <a:t> ABC  </a:t>
            </a:r>
            <a:r>
              <a:rPr lang="zh-CN" altLang="en-US" sz="2800" kern="0" dirty="0">
                <a:ln>
                  <a:noFill/>
                  <a:prstDash val="sysDot"/>
                </a:ln>
                <a:solidFill>
                  <a:schemeClr val="tx1">
                    <a:lumMod val="85000"/>
                    <a:lumOff val="15000"/>
                  </a:schemeClr>
                </a:solidFill>
                <a:latin typeface="+mn-ea"/>
                <a:sym typeface="+mn-ea"/>
              </a:rPr>
              <a:t>）申请人身安全保护令。</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家暴受害人居住地的基层人民法院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家暴施暴人居住地的基层人民法院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家暴发生地的基层人民法院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人民调解委员会所在地的基层人民法院</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10.</a:t>
            </a:r>
            <a:r>
              <a:rPr lang="zh-CN" altLang="en-US" sz="2800" kern="0" dirty="0">
                <a:ln>
                  <a:noFill/>
                  <a:prstDash val="sysDot"/>
                </a:ln>
                <a:solidFill>
                  <a:schemeClr val="tx1">
                    <a:lumMod val="85000"/>
                    <a:lumOff val="15000"/>
                  </a:schemeClr>
                </a:solidFill>
                <a:latin typeface="+mn-ea"/>
                <a:sym typeface="+mn-ea"/>
              </a:rPr>
              <a:t>在法定继承中，可以多分遗产的情形包括（</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a:t>
            </a:r>
            <a:r>
              <a:rPr lang="zh-CN" altLang="en-US" sz="2800" kern="0" dirty="0">
                <a:ln>
                  <a:noFill/>
                  <a:prstDash val="sysDot"/>
                </a:ln>
                <a:solidFill>
                  <a:schemeClr val="tx1">
                    <a:lumMod val="85000"/>
                    <a:lumOff val="15000"/>
                  </a:schemeClr>
                </a:solidFill>
                <a:latin typeface="+mn-ea"/>
                <a:sym typeface="+mn-ea"/>
              </a:rPr>
              <a:t>．生活特别困难且缺乏劳动能力</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．尽了主要抚养义务</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．与被继承人关系较好</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．经济条件优越</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10.</a:t>
            </a:r>
            <a:r>
              <a:rPr lang="zh-CN" altLang="en-US" sz="2800" kern="0" dirty="0">
                <a:ln>
                  <a:noFill/>
                  <a:prstDash val="sysDot"/>
                </a:ln>
                <a:solidFill>
                  <a:schemeClr val="tx1">
                    <a:lumMod val="85000"/>
                    <a:lumOff val="15000"/>
                  </a:schemeClr>
                </a:solidFill>
                <a:latin typeface="+mn-ea"/>
                <a:sym typeface="+mn-ea"/>
              </a:rPr>
              <a:t>在法定继承中，可以多分遗产的情形包括（</a:t>
            </a:r>
            <a:r>
              <a:rPr lang="en-US" altLang="zh-CN" sz="2800" kern="0" dirty="0">
                <a:ln>
                  <a:noFill/>
                  <a:prstDash val="sysDot"/>
                </a:ln>
                <a:solidFill>
                  <a:schemeClr val="tx1">
                    <a:lumMod val="85000"/>
                    <a:lumOff val="15000"/>
                  </a:schemeClr>
                </a:solidFill>
                <a:latin typeface="+mn-ea"/>
                <a:sym typeface="+mn-ea"/>
              </a:rPr>
              <a:t> AB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a:t>
            </a:r>
            <a:r>
              <a:rPr lang="zh-CN" altLang="en-US" sz="2800" kern="0" dirty="0">
                <a:ln>
                  <a:noFill/>
                  <a:prstDash val="sysDot"/>
                </a:ln>
                <a:solidFill>
                  <a:schemeClr val="tx1">
                    <a:lumMod val="85000"/>
                    <a:lumOff val="15000"/>
                  </a:schemeClr>
                </a:solidFill>
                <a:latin typeface="+mn-ea"/>
                <a:sym typeface="+mn-ea"/>
              </a:rPr>
              <a:t>．生活特别困难且缺乏劳动能力</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．尽了主要抚养义务</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．与被继承人关系较好</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．经济条件优越</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B5. </a:t>
            </a:r>
            <a:r>
              <a:rPr lang="zh-CN" altLang="en-US" sz="3600"/>
              <a:t>人民调解员根据纠纷的不同情况，可以采取多种方式调解民间纠纷。（</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B5. </a:t>
            </a:r>
            <a:r>
              <a:rPr lang="zh-CN" altLang="en-US" sz="3600"/>
              <a:t>人民调解员根据纠纷的不同情况，可以采取多种方式调解民间纠纷。（</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B6. </a:t>
            </a:r>
            <a:r>
              <a:rPr lang="zh-CN" altLang="en-US" sz="3600"/>
              <a:t>当事人在人民调解活动中不得要求终止调解。（</a:t>
            </a:r>
            <a:r>
              <a:rPr lang="en-US" altLang="en-US"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B6. </a:t>
            </a:r>
            <a:r>
              <a:rPr lang="zh-CN" altLang="en-US" sz="3600"/>
              <a:t>当事人在人民调解活动中不得要求终止调解。（</a:t>
            </a:r>
            <a:r>
              <a:rPr lang="en-US" altLang="en-US"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B1. </a:t>
            </a:r>
            <a:r>
              <a:rPr lang="zh-CN" altLang="en-US"/>
              <a:t>经人民调解委员会调解达成调解协议后，双方当事人认为有必要的，可以自调解协议生效之日起（</a:t>
            </a:r>
            <a:r>
              <a:rPr lang="en-US" altLang="zh-CN"/>
              <a:t>   </a:t>
            </a:r>
            <a:r>
              <a:rPr lang="zh-CN" altLang="en-US"/>
              <a:t>）内共同向人民法院申请司法确认。</a:t>
            </a:r>
            <a:endParaRPr lang="zh-CN" altLang="en-US"/>
          </a:p>
          <a:p>
            <a:pPr indent="0" algn="just" fontAlgn="auto">
              <a:lnSpc>
                <a:spcPct val="150000"/>
              </a:lnSpc>
              <a:spcAft>
                <a:spcPts val="1200"/>
              </a:spcAft>
            </a:pPr>
            <a:r>
              <a:rPr lang="en-US" altLang="zh-CN"/>
              <a:t>A. 10 </a:t>
            </a:r>
            <a:r>
              <a:rPr lang="zh-CN" altLang="en-US"/>
              <a:t>日</a:t>
            </a:r>
            <a:endParaRPr lang="zh-CN" altLang="en-US"/>
          </a:p>
          <a:p>
            <a:pPr indent="0" algn="just" fontAlgn="auto">
              <a:lnSpc>
                <a:spcPct val="150000"/>
              </a:lnSpc>
              <a:spcAft>
                <a:spcPts val="1200"/>
              </a:spcAft>
            </a:pPr>
            <a:r>
              <a:rPr lang="en-US" altLang="zh-CN"/>
              <a:t>B. 15 </a:t>
            </a:r>
            <a:r>
              <a:rPr lang="zh-CN" altLang="en-US"/>
              <a:t>日</a:t>
            </a:r>
            <a:endParaRPr lang="zh-CN" altLang="en-US"/>
          </a:p>
          <a:p>
            <a:pPr indent="0" algn="just" fontAlgn="auto">
              <a:lnSpc>
                <a:spcPct val="150000"/>
              </a:lnSpc>
              <a:spcAft>
                <a:spcPts val="1200"/>
              </a:spcAft>
            </a:pPr>
            <a:r>
              <a:rPr lang="en-US" altLang="zh-CN"/>
              <a:t>C. 30 </a:t>
            </a:r>
            <a:r>
              <a:rPr lang="zh-CN" altLang="en-US"/>
              <a:t>日</a:t>
            </a:r>
            <a:endParaRPr lang="zh-CN" altLang="en-US"/>
          </a:p>
          <a:p>
            <a:pPr indent="0" algn="just" fontAlgn="auto">
              <a:lnSpc>
                <a:spcPct val="150000"/>
              </a:lnSpc>
              <a:spcAft>
                <a:spcPts val="1200"/>
              </a:spcAft>
            </a:pPr>
            <a:r>
              <a:rPr lang="en-US" altLang="zh-CN"/>
              <a:t>D. 60 </a:t>
            </a:r>
            <a:r>
              <a:rPr lang="zh-CN" altLang="en-US"/>
              <a:t>日</a:t>
            </a:r>
            <a:endParaRPr lang="zh-CN" altLang="en-US"/>
          </a:p>
        </p:txBody>
      </p:sp>
    </p:spTree>
    <p:custDataLst>
      <p:tags r:id="rId20"/>
    </p:custData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B1. </a:t>
            </a:r>
            <a:r>
              <a:rPr lang="zh-CN" altLang="en-US"/>
              <a:t>经人民调解委员会调解达成调解协议后，双方当事人认为有必要的，可以自调解协议生效之日起（</a:t>
            </a:r>
            <a:r>
              <a:rPr lang="en-US" altLang="zh-CN"/>
              <a:t> C </a:t>
            </a:r>
            <a:r>
              <a:rPr lang="zh-CN" altLang="en-US"/>
              <a:t>）内共同向人民法院申请司法确认。</a:t>
            </a:r>
            <a:endParaRPr lang="zh-CN" altLang="en-US"/>
          </a:p>
          <a:p>
            <a:pPr indent="0" algn="just" fontAlgn="auto">
              <a:lnSpc>
                <a:spcPct val="150000"/>
              </a:lnSpc>
              <a:spcAft>
                <a:spcPts val="1200"/>
              </a:spcAft>
            </a:pPr>
            <a:r>
              <a:rPr lang="en-US" altLang="zh-CN"/>
              <a:t>A. 10 </a:t>
            </a:r>
            <a:r>
              <a:rPr lang="zh-CN" altLang="en-US"/>
              <a:t>日</a:t>
            </a:r>
            <a:endParaRPr lang="zh-CN" altLang="en-US"/>
          </a:p>
          <a:p>
            <a:pPr indent="0" algn="just" fontAlgn="auto">
              <a:lnSpc>
                <a:spcPct val="150000"/>
              </a:lnSpc>
              <a:spcAft>
                <a:spcPts val="1200"/>
              </a:spcAft>
            </a:pPr>
            <a:r>
              <a:rPr lang="en-US" altLang="zh-CN"/>
              <a:t>B. 15 </a:t>
            </a:r>
            <a:r>
              <a:rPr lang="zh-CN" altLang="en-US"/>
              <a:t>日</a:t>
            </a:r>
            <a:endParaRPr lang="zh-CN" altLang="en-US"/>
          </a:p>
          <a:p>
            <a:pPr indent="0" algn="just" fontAlgn="auto">
              <a:lnSpc>
                <a:spcPct val="150000"/>
              </a:lnSpc>
              <a:spcAft>
                <a:spcPts val="1200"/>
              </a:spcAft>
            </a:pPr>
            <a:r>
              <a:rPr lang="en-US" altLang="zh-CN"/>
              <a:t>C. 30 </a:t>
            </a:r>
            <a:r>
              <a:rPr lang="zh-CN" altLang="en-US"/>
              <a:t>日</a:t>
            </a:r>
            <a:endParaRPr lang="zh-CN" altLang="en-US"/>
          </a:p>
          <a:p>
            <a:pPr indent="0" algn="just" fontAlgn="auto">
              <a:lnSpc>
                <a:spcPct val="150000"/>
              </a:lnSpc>
              <a:spcAft>
                <a:spcPts val="1200"/>
              </a:spcAft>
            </a:pPr>
            <a:r>
              <a:rPr lang="en-US" altLang="zh-CN"/>
              <a:t>D. 60 </a:t>
            </a:r>
            <a:r>
              <a:rPr lang="zh-CN" altLang="en-US"/>
              <a:t>日</a:t>
            </a:r>
            <a:endParaRPr lang="zh-CN" altLang="en-US"/>
          </a:p>
        </p:txBody>
      </p:sp>
    </p:spTree>
    <p:custDataLst>
      <p:tags r:id="rId20"/>
    </p:custData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B2. </a:t>
            </a:r>
            <a:r>
              <a:rPr lang="zh-CN" altLang="en-US"/>
              <a:t>人民调解员调解纠纷，调解不成的，应当（</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放任不管</a:t>
            </a:r>
            <a:endParaRPr lang="zh-CN" altLang="en-US"/>
          </a:p>
          <a:p>
            <a:pPr indent="0" algn="just" fontAlgn="auto">
              <a:lnSpc>
                <a:spcPct val="150000"/>
              </a:lnSpc>
              <a:spcAft>
                <a:spcPts val="1200"/>
              </a:spcAft>
            </a:pPr>
            <a:r>
              <a:rPr lang="en-US" altLang="zh-CN"/>
              <a:t>B. </a:t>
            </a:r>
            <a:r>
              <a:rPr lang="zh-CN" altLang="en-US"/>
              <a:t>强行调解</a:t>
            </a:r>
            <a:endParaRPr lang="zh-CN" altLang="en-US"/>
          </a:p>
          <a:p>
            <a:pPr indent="0" algn="just" fontAlgn="auto">
              <a:lnSpc>
                <a:spcPct val="150000"/>
              </a:lnSpc>
              <a:spcAft>
                <a:spcPts val="1200"/>
              </a:spcAft>
            </a:pPr>
            <a:r>
              <a:rPr lang="en-US" altLang="zh-CN"/>
              <a:t>C. </a:t>
            </a:r>
            <a:r>
              <a:rPr lang="zh-CN" altLang="en-US"/>
              <a:t>终止调解</a:t>
            </a:r>
            <a:endParaRPr lang="zh-CN" altLang="en-US"/>
          </a:p>
          <a:p>
            <a:pPr indent="0" algn="just" fontAlgn="auto">
              <a:lnSpc>
                <a:spcPct val="150000"/>
              </a:lnSpc>
              <a:spcAft>
                <a:spcPts val="1200"/>
              </a:spcAft>
            </a:pPr>
            <a:r>
              <a:rPr lang="en-US" altLang="zh-CN"/>
              <a:t>D. </a:t>
            </a:r>
            <a:r>
              <a:rPr lang="zh-CN" altLang="en-US"/>
              <a:t>继续纠缠</a:t>
            </a:r>
            <a:endParaRPr lang="zh-CN" altLang="en-US"/>
          </a:p>
        </p:txBody>
      </p:sp>
    </p:spTree>
    <p:custDataLst>
      <p:tags r:id="rId20"/>
    </p:custData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B2. </a:t>
            </a:r>
            <a:r>
              <a:rPr lang="zh-CN" altLang="en-US"/>
              <a:t>人民调解员调解纠纷，调解不成的，应当（</a:t>
            </a:r>
            <a:r>
              <a:rPr lang="en-US" altLang="zh-CN"/>
              <a:t> C </a:t>
            </a:r>
            <a:r>
              <a:rPr lang="zh-CN" altLang="en-US"/>
              <a:t>）。</a:t>
            </a:r>
            <a:endParaRPr lang="zh-CN" altLang="en-US"/>
          </a:p>
          <a:p>
            <a:pPr indent="0" algn="just" fontAlgn="auto">
              <a:lnSpc>
                <a:spcPct val="150000"/>
              </a:lnSpc>
              <a:spcAft>
                <a:spcPts val="1200"/>
              </a:spcAft>
            </a:pPr>
            <a:r>
              <a:rPr lang="en-US" altLang="zh-CN"/>
              <a:t>A. </a:t>
            </a:r>
            <a:r>
              <a:rPr lang="zh-CN" altLang="en-US"/>
              <a:t>放任不管</a:t>
            </a:r>
            <a:endParaRPr lang="zh-CN" altLang="en-US"/>
          </a:p>
          <a:p>
            <a:pPr indent="0" algn="just" fontAlgn="auto">
              <a:lnSpc>
                <a:spcPct val="150000"/>
              </a:lnSpc>
              <a:spcAft>
                <a:spcPts val="1200"/>
              </a:spcAft>
            </a:pPr>
            <a:r>
              <a:rPr lang="en-US" altLang="zh-CN"/>
              <a:t>B. </a:t>
            </a:r>
            <a:r>
              <a:rPr lang="zh-CN" altLang="en-US"/>
              <a:t>强行调解</a:t>
            </a:r>
            <a:endParaRPr lang="zh-CN" altLang="en-US"/>
          </a:p>
          <a:p>
            <a:pPr indent="0" algn="just" fontAlgn="auto">
              <a:lnSpc>
                <a:spcPct val="150000"/>
              </a:lnSpc>
              <a:spcAft>
                <a:spcPts val="1200"/>
              </a:spcAft>
            </a:pPr>
            <a:r>
              <a:rPr lang="en-US" altLang="zh-CN"/>
              <a:t>C. </a:t>
            </a:r>
            <a:r>
              <a:rPr lang="zh-CN" altLang="en-US"/>
              <a:t>终止调解</a:t>
            </a:r>
            <a:endParaRPr lang="zh-CN" altLang="en-US"/>
          </a:p>
          <a:p>
            <a:pPr indent="0" algn="just" fontAlgn="auto">
              <a:lnSpc>
                <a:spcPct val="150000"/>
              </a:lnSpc>
              <a:spcAft>
                <a:spcPts val="1200"/>
              </a:spcAft>
            </a:pPr>
            <a:r>
              <a:rPr lang="en-US" altLang="zh-CN"/>
              <a:t>D. </a:t>
            </a:r>
            <a:r>
              <a:rPr lang="zh-CN" altLang="en-US"/>
              <a:t>继续纠缠</a:t>
            </a:r>
            <a:endParaRPr lang="zh-CN" altLang="en-US"/>
          </a:p>
        </p:txBody>
      </p:sp>
    </p:spTree>
    <p:custDataLst>
      <p:tags r:id="rId20"/>
    </p:custData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75410" y="2347595"/>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B3. </a:t>
            </a:r>
            <a:r>
              <a:rPr lang="zh-CN" altLang="en-US"/>
              <a:t>下列关于人民调解的说法错误的是（</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人民调解委员会调解民间纠纷不收取任何费用</a:t>
            </a:r>
            <a:endParaRPr lang="zh-CN" altLang="en-US"/>
          </a:p>
          <a:p>
            <a:pPr indent="0" algn="just" fontAlgn="auto">
              <a:lnSpc>
                <a:spcPct val="150000"/>
              </a:lnSpc>
              <a:spcAft>
                <a:spcPts val="1200"/>
              </a:spcAft>
            </a:pPr>
            <a:r>
              <a:rPr lang="en-US" altLang="zh-CN"/>
              <a:t>B. </a:t>
            </a:r>
            <a:r>
              <a:rPr lang="zh-CN" altLang="en-US"/>
              <a:t>人民调解委员会可以主动调解纠纷</a:t>
            </a:r>
            <a:endParaRPr lang="zh-CN" altLang="en-US"/>
          </a:p>
          <a:p>
            <a:pPr indent="0" algn="just" fontAlgn="auto">
              <a:lnSpc>
                <a:spcPct val="150000"/>
              </a:lnSpc>
              <a:spcAft>
                <a:spcPts val="1200"/>
              </a:spcAft>
            </a:pPr>
            <a:r>
              <a:rPr lang="en-US" altLang="zh-CN"/>
              <a:t>C. </a:t>
            </a:r>
            <a:r>
              <a:rPr lang="zh-CN" altLang="en-US"/>
              <a:t>人民调解应遵循公平原则</a:t>
            </a:r>
            <a:endParaRPr lang="zh-CN" altLang="en-US"/>
          </a:p>
          <a:p>
            <a:pPr indent="0" algn="just" fontAlgn="auto">
              <a:lnSpc>
                <a:spcPct val="150000"/>
              </a:lnSpc>
              <a:spcAft>
                <a:spcPts val="1200"/>
              </a:spcAft>
            </a:pPr>
            <a:r>
              <a:rPr lang="en-US" altLang="zh-CN"/>
              <a:t>D. </a:t>
            </a:r>
            <a:r>
              <a:rPr lang="zh-CN" altLang="en-US"/>
              <a:t>人民调解只适用于轻微纠纷</a:t>
            </a:r>
            <a:endParaRPr lang="zh-CN" altLang="en-US"/>
          </a:p>
        </p:txBody>
      </p:sp>
    </p:spTree>
    <p:custDataLst>
      <p:tags r:id="rId20"/>
    </p:custData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标题 16"/>
          <p:cNvSpPr>
            <a:spLocks noGrp="1"/>
          </p:cNvSpPr>
          <p:nvPr>
            <p:ph type="title"/>
            <p:custDataLst>
              <p:tags r:id="rId1"/>
            </p:custDataLst>
          </p:nvPr>
        </p:nvSpPr>
        <p:spPr/>
        <p:txBody>
          <a:bodyPr/>
          <a:lstStyle/>
          <a:p>
            <a:pPr algn="ctr">
              <a:buClrTx/>
              <a:buSzTx/>
              <a:buFontTx/>
            </a:pPr>
            <a:r>
              <a:rPr lang="zh-CN" altLang="en-US">
                <a:solidFill>
                  <a:schemeClr val="accent4">
                    <a:lumMod val="50000"/>
                  </a:schemeClr>
                </a:solidFill>
              </a:rPr>
              <a:t>必答题规则</a:t>
            </a:r>
            <a:endParaRPr lang="zh-CN" altLang="en-US">
              <a:solidFill>
                <a:schemeClr val="accent4">
                  <a:lumMod val="50000"/>
                </a:schemeClr>
              </a:solidFill>
            </a:endParaRPr>
          </a:p>
        </p:txBody>
      </p:sp>
      <p:cxnSp>
        <p:nvCxnSpPr>
          <p:cNvPr id="76" name="直接连接符 75"/>
          <p:cNvCxnSpPr/>
          <p:nvPr>
            <p:custDataLst>
              <p:tags r:id="rId2"/>
            </p:custDataLst>
          </p:nvPr>
        </p:nvCxnSpPr>
        <p:spPr>
          <a:xfrm>
            <a:off x="6898640" y="5965825"/>
            <a:ext cx="4679315" cy="0"/>
          </a:xfrm>
          <a:prstGeom prst="line">
            <a:avLst/>
          </a:prstGeom>
          <a:ln w="9525" cap="rnd">
            <a:solidFill>
              <a:schemeClr val="accent1">
                <a:alpha val="35000"/>
              </a:schemeClr>
            </a:solidFill>
            <a:round/>
          </a:ln>
        </p:spPr>
        <p:style>
          <a:lnRef idx="2">
            <a:schemeClr val="accent1"/>
          </a:lnRef>
          <a:fillRef idx="0">
            <a:srgbClr val="FFFFFF"/>
          </a:fillRef>
          <a:effectRef idx="0">
            <a:srgbClr val="FFFFFF"/>
          </a:effectRef>
          <a:fontRef idx="minor">
            <a:schemeClr val="tx1"/>
          </a:fontRef>
        </p:style>
      </p:cxnSp>
      <p:cxnSp>
        <p:nvCxnSpPr>
          <p:cNvPr id="77" name="直接连接符 76"/>
          <p:cNvCxnSpPr/>
          <p:nvPr>
            <p:custDataLst>
              <p:tags r:id="rId3"/>
            </p:custDataLst>
          </p:nvPr>
        </p:nvCxnSpPr>
        <p:spPr>
          <a:xfrm>
            <a:off x="1627505" y="5865495"/>
            <a:ext cx="7217410" cy="0"/>
          </a:xfrm>
          <a:prstGeom prst="line">
            <a:avLst/>
          </a:prstGeom>
          <a:ln w="9525" cap="rnd">
            <a:solidFill>
              <a:schemeClr val="accent1">
                <a:alpha val="35000"/>
              </a:schemeClr>
            </a:solidFill>
            <a:round/>
          </a:ln>
        </p:spPr>
        <p:style>
          <a:lnRef idx="2">
            <a:schemeClr val="accent1"/>
          </a:lnRef>
          <a:fillRef idx="0">
            <a:srgbClr val="FFFFFF"/>
          </a:fillRef>
          <a:effectRef idx="0">
            <a:srgbClr val="FFFFFF"/>
          </a:effectRef>
          <a:fontRef idx="minor">
            <a:schemeClr val="tx1"/>
          </a:fontRef>
        </p:style>
      </p:cxnSp>
      <p:sp>
        <p:nvSpPr>
          <p:cNvPr id="1398" name="任意多边形: 形状 1397"/>
          <p:cNvSpPr/>
          <p:nvPr>
            <p:custDataLst>
              <p:tags r:id="rId4"/>
            </p:custDataLst>
          </p:nvPr>
        </p:nvSpPr>
        <p:spPr>
          <a:xfrm>
            <a:off x="635635" y="5552440"/>
            <a:ext cx="631190" cy="631190"/>
          </a:xfrm>
          <a:custGeom>
            <a:avLst/>
            <a:gdLst>
              <a:gd name="connsiteX0" fmla="*/ 35521 w 1877718"/>
              <a:gd name="connsiteY0" fmla="*/ 850803 h 1863247"/>
              <a:gd name="connsiteX1" fmla="*/ 865299 w 1877718"/>
              <a:gd name="connsiteY1" fmla="*/ 21025 h 1863247"/>
              <a:gd name="connsiteX2" fmla="*/ 1026916 w 1877718"/>
              <a:gd name="connsiteY2" fmla="*/ 21050 h 1863247"/>
              <a:gd name="connsiteX3" fmla="*/ 1856694 w 1877718"/>
              <a:gd name="connsiteY3" fmla="*/ 850828 h 1863247"/>
              <a:gd name="connsiteX4" fmla="*/ 1856669 w 1877718"/>
              <a:gd name="connsiteY4" fmla="*/ 1012446 h 1863247"/>
              <a:gd name="connsiteX5" fmla="*/ 1026891 w 1877718"/>
              <a:gd name="connsiteY5" fmla="*/ 1842223 h 1863247"/>
              <a:gd name="connsiteX6" fmla="*/ 865274 w 1877718"/>
              <a:gd name="connsiteY6" fmla="*/ 1842198 h 1863247"/>
              <a:gd name="connsiteX7" fmla="*/ 35496 w 1877718"/>
              <a:gd name="connsiteY7" fmla="*/ 1012420 h 1863247"/>
              <a:gd name="connsiteX8" fmla="*/ 35521 w 1877718"/>
              <a:gd name="connsiteY8" fmla="*/ 850803 h 1863247"/>
              <a:gd name="connsiteX0-1" fmla="*/ 35521 w 1877718"/>
              <a:gd name="connsiteY0-2" fmla="*/ 850803 h 1863247"/>
              <a:gd name="connsiteX1-3" fmla="*/ 865299 w 1877718"/>
              <a:gd name="connsiteY1-4" fmla="*/ 21025 h 1863247"/>
              <a:gd name="connsiteX2-5" fmla="*/ 1026916 w 1877718"/>
              <a:gd name="connsiteY2-6" fmla="*/ 21050 h 1863247"/>
              <a:gd name="connsiteX3-7" fmla="*/ 1856694 w 1877718"/>
              <a:gd name="connsiteY3-8" fmla="*/ 850828 h 1863247"/>
              <a:gd name="connsiteX4-9" fmla="*/ 1856669 w 1877718"/>
              <a:gd name="connsiteY4-10" fmla="*/ 1012446 h 1863247"/>
              <a:gd name="connsiteX5-11" fmla="*/ 1026891 w 1877718"/>
              <a:gd name="connsiteY5-12" fmla="*/ 1842223 h 1863247"/>
              <a:gd name="connsiteX6-13" fmla="*/ 865274 w 1877718"/>
              <a:gd name="connsiteY6-14" fmla="*/ 1842198 h 1863247"/>
              <a:gd name="connsiteX7-15" fmla="*/ 35496 w 1877718"/>
              <a:gd name="connsiteY7-16" fmla="*/ 1012420 h 1863247"/>
              <a:gd name="connsiteX8-17" fmla="*/ 35521 w 1877718"/>
              <a:gd name="connsiteY8-18" fmla="*/ 850803 h 1863247"/>
              <a:gd name="connsiteX0-19" fmla="*/ 35521 w 1877718"/>
              <a:gd name="connsiteY0-20" fmla="*/ 850813 h 1863257"/>
              <a:gd name="connsiteX1-21" fmla="*/ 865299 w 1877718"/>
              <a:gd name="connsiteY1-22" fmla="*/ 21035 h 1863257"/>
              <a:gd name="connsiteX2-23" fmla="*/ 1026916 w 1877718"/>
              <a:gd name="connsiteY2-24" fmla="*/ 21060 h 1863257"/>
              <a:gd name="connsiteX3-25" fmla="*/ 1856694 w 1877718"/>
              <a:gd name="connsiteY3-26" fmla="*/ 850838 h 1863257"/>
              <a:gd name="connsiteX4-27" fmla="*/ 1856669 w 1877718"/>
              <a:gd name="connsiteY4-28" fmla="*/ 1012456 h 1863257"/>
              <a:gd name="connsiteX5-29" fmla="*/ 1026891 w 1877718"/>
              <a:gd name="connsiteY5-30" fmla="*/ 1842233 h 1863257"/>
              <a:gd name="connsiteX6-31" fmla="*/ 865274 w 1877718"/>
              <a:gd name="connsiteY6-32" fmla="*/ 1842208 h 1863257"/>
              <a:gd name="connsiteX7-33" fmla="*/ 35496 w 1877718"/>
              <a:gd name="connsiteY7-34" fmla="*/ 1012430 h 1863257"/>
              <a:gd name="connsiteX8-35" fmla="*/ 35521 w 1877718"/>
              <a:gd name="connsiteY8-36" fmla="*/ 850813 h 1863257"/>
              <a:gd name="connsiteX0-37" fmla="*/ 35521 w 1877718"/>
              <a:gd name="connsiteY0-38" fmla="*/ 865273 h 1877717"/>
              <a:gd name="connsiteX1-39" fmla="*/ 865299 w 1877718"/>
              <a:gd name="connsiteY1-40" fmla="*/ 35495 h 1877717"/>
              <a:gd name="connsiteX2-41" fmla="*/ 1026916 w 1877718"/>
              <a:gd name="connsiteY2-42" fmla="*/ 35520 h 1877717"/>
              <a:gd name="connsiteX3-43" fmla="*/ 1856694 w 1877718"/>
              <a:gd name="connsiteY3-44" fmla="*/ 865298 h 1877717"/>
              <a:gd name="connsiteX4-45" fmla="*/ 1856669 w 1877718"/>
              <a:gd name="connsiteY4-46" fmla="*/ 1026916 h 1877717"/>
              <a:gd name="connsiteX5-47" fmla="*/ 1026891 w 1877718"/>
              <a:gd name="connsiteY5-48" fmla="*/ 1856693 h 1877717"/>
              <a:gd name="connsiteX6-49" fmla="*/ 865274 w 1877718"/>
              <a:gd name="connsiteY6-50" fmla="*/ 1856668 h 1877717"/>
              <a:gd name="connsiteX7-51" fmla="*/ 35496 w 1877718"/>
              <a:gd name="connsiteY7-52" fmla="*/ 1026890 h 1877717"/>
              <a:gd name="connsiteX8-53" fmla="*/ 35521 w 1877718"/>
              <a:gd name="connsiteY8-54" fmla="*/ 865273 h 1877717"/>
              <a:gd name="connsiteX0-55" fmla="*/ 35521 w 1877718"/>
              <a:gd name="connsiteY0-56" fmla="*/ 865273 h 1877717"/>
              <a:gd name="connsiteX1-57" fmla="*/ 865299 w 1877718"/>
              <a:gd name="connsiteY1-58" fmla="*/ 35495 h 1877717"/>
              <a:gd name="connsiteX2-59" fmla="*/ 1026916 w 1877718"/>
              <a:gd name="connsiteY2-60" fmla="*/ 35520 h 1877717"/>
              <a:gd name="connsiteX3-61" fmla="*/ 1856694 w 1877718"/>
              <a:gd name="connsiteY3-62" fmla="*/ 865298 h 1877717"/>
              <a:gd name="connsiteX4-63" fmla="*/ 1856669 w 1877718"/>
              <a:gd name="connsiteY4-64" fmla="*/ 1026916 h 1877717"/>
              <a:gd name="connsiteX5-65" fmla="*/ 1026891 w 1877718"/>
              <a:gd name="connsiteY5-66" fmla="*/ 1856693 h 1877717"/>
              <a:gd name="connsiteX6-67" fmla="*/ 865274 w 1877718"/>
              <a:gd name="connsiteY6-68" fmla="*/ 1856668 h 1877717"/>
              <a:gd name="connsiteX7-69" fmla="*/ 35496 w 1877718"/>
              <a:gd name="connsiteY7-70" fmla="*/ 1026890 h 1877717"/>
              <a:gd name="connsiteX8-71" fmla="*/ 35521 w 1877718"/>
              <a:gd name="connsiteY8-72" fmla="*/ 865273 h 1877717"/>
              <a:gd name="connsiteX0-73" fmla="*/ 35521 w 1877718"/>
              <a:gd name="connsiteY0-74" fmla="*/ 865273 h 1877717"/>
              <a:gd name="connsiteX1-75" fmla="*/ 865299 w 1877718"/>
              <a:gd name="connsiteY1-76" fmla="*/ 35495 h 1877717"/>
              <a:gd name="connsiteX2-77" fmla="*/ 1026916 w 1877718"/>
              <a:gd name="connsiteY2-78" fmla="*/ 35520 h 1877717"/>
              <a:gd name="connsiteX3-79" fmla="*/ 1856694 w 1877718"/>
              <a:gd name="connsiteY3-80" fmla="*/ 865298 h 1877717"/>
              <a:gd name="connsiteX4-81" fmla="*/ 1856669 w 1877718"/>
              <a:gd name="connsiteY4-82" fmla="*/ 1026916 h 1877717"/>
              <a:gd name="connsiteX5-83" fmla="*/ 1026891 w 1877718"/>
              <a:gd name="connsiteY5-84" fmla="*/ 1856693 h 1877717"/>
              <a:gd name="connsiteX6-85" fmla="*/ 865274 w 1877718"/>
              <a:gd name="connsiteY6-86" fmla="*/ 1856668 h 1877717"/>
              <a:gd name="connsiteX7-87" fmla="*/ 35496 w 1877718"/>
              <a:gd name="connsiteY7-88" fmla="*/ 1026890 h 1877717"/>
              <a:gd name="connsiteX8-89" fmla="*/ 35521 w 1877718"/>
              <a:gd name="connsiteY8-90" fmla="*/ 865273 h 1877717"/>
              <a:gd name="connsiteX0-91" fmla="*/ 35521 w 1877729"/>
              <a:gd name="connsiteY0-92" fmla="*/ 865273 h 1877717"/>
              <a:gd name="connsiteX1-93" fmla="*/ 865299 w 1877729"/>
              <a:gd name="connsiteY1-94" fmla="*/ 35495 h 1877717"/>
              <a:gd name="connsiteX2-95" fmla="*/ 1026916 w 1877729"/>
              <a:gd name="connsiteY2-96" fmla="*/ 35520 h 1877717"/>
              <a:gd name="connsiteX3-97" fmla="*/ 1856694 w 1877729"/>
              <a:gd name="connsiteY3-98" fmla="*/ 865298 h 1877717"/>
              <a:gd name="connsiteX4-99" fmla="*/ 1856669 w 1877729"/>
              <a:gd name="connsiteY4-100" fmla="*/ 1026916 h 1877717"/>
              <a:gd name="connsiteX5-101" fmla="*/ 1026891 w 1877729"/>
              <a:gd name="connsiteY5-102" fmla="*/ 1856693 h 1877717"/>
              <a:gd name="connsiteX6-103" fmla="*/ 865274 w 1877729"/>
              <a:gd name="connsiteY6-104" fmla="*/ 1856668 h 1877717"/>
              <a:gd name="connsiteX7-105" fmla="*/ 35496 w 1877729"/>
              <a:gd name="connsiteY7-106" fmla="*/ 1026890 h 1877717"/>
              <a:gd name="connsiteX8-107" fmla="*/ 35521 w 1877729"/>
              <a:gd name="connsiteY8-108" fmla="*/ 865273 h 1877717"/>
              <a:gd name="connsiteX0-109" fmla="*/ 35521 w 1892189"/>
              <a:gd name="connsiteY0-110" fmla="*/ 865273 h 1877717"/>
              <a:gd name="connsiteX1-111" fmla="*/ 865299 w 1892189"/>
              <a:gd name="connsiteY1-112" fmla="*/ 35495 h 1877717"/>
              <a:gd name="connsiteX2-113" fmla="*/ 1026916 w 1892189"/>
              <a:gd name="connsiteY2-114" fmla="*/ 35520 h 1877717"/>
              <a:gd name="connsiteX3-115" fmla="*/ 1856694 w 1892189"/>
              <a:gd name="connsiteY3-116" fmla="*/ 865298 h 1877717"/>
              <a:gd name="connsiteX4-117" fmla="*/ 1856669 w 1892189"/>
              <a:gd name="connsiteY4-118" fmla="*/ 1026916 h 1877717"/>
              <a:gd name="connsiteX5-119" fmla="*/ 1026891 w 1892189"/>
              <a:gd name="connsiteY5-120" fmla="*/ 1856693 h 1877717"/>
              <a:gd name="connsiteX6-121" fmla="*/ 865274 w 1892189"/>
              <a:gd name="connsiteY6-122" fmla="*/ 1856668 h 1877717"/>
              <a:gd name="connsiteX7-123" fmla="*/ 35496 w 1892189"/>
              <a:gd name="connsiteY7-124" fmla="*/ 1026890 h 1877717"/>
              <a:gd name="connsiteX8-125" fmla="*/ 35521 w 1892189"/>
              <a:gd name="connsiteY8-126" fmla="*/ 865273 h 1877717"/>
              <a:gd name="connsiteX0-127" fmla="*/ 35521 w 1892189"/>
              <a:gd name="connsiteY0-128" fmla="*/ 865273 h 1877717"/>
              <a:gd name="connsiteX1-129" fmla="*/ 865299 w 1892189"/>
              <a:gd name="connsiteY1-130" fmla="*/ 35495 h 1877717"/>
              <a:gd name="connsiteX2-131" fmla="*/ 1026916 w 1892189"/>
              <a:gd name="connsiteY2-132" fmla="*/ 35520 h 1877717"/>
              <a:gd name="connsiteX3-133" fmla="*/ 1856694 w 1892189"/>
              <a:gd name="connsiteY3-134" fmla="*/ 865298 h 1877717"/>
              <a:gd name="connsiteX4-135" fmla="*/ 1856669 w 1892189"/>
              <a:gd name="connsiteY4-136" fmla="*/ 1026916 h 1877717"/>
              <a:gd name="connsiteX5-137" fmla="*/ 1026891 w 1892189"/>
              <a:gd name="connsiteY5-138" fmla="*/ 1856693 h 1877717"/>
              <a:gd name="connsiteX6-139" fmla="*/ 865274 w 1892189"/>
              <a:gd name="connsiteY6-140" fmla="*/ 1856668 h 1877717"/>
              <a:gd name="connsiteX7-141" fmla="*/ 35496 w 1892189"/>
              <a:gd name="connsiteY7-142" fmla="*/ 1026890 h 1877717"/>
              <a:gd name="connsiteX8-143" fmla="*/ 35521 w 1892189"/>
              <a:gd name="connsiteY8-144" fmla="*/ 865273 h 1877717"/>
              <a:gd name="connsiteX0-145" fmla="*/ 35521 w 1892189"/>
              <a:gd name="connsiteY0-146" fmla="*/ 865273 h 1877717"/>
              <a:gd name="connsiteX1-147" fmla="*/ 865299 w 1892189"/>
              <a:gd name="connsiteY1-148" fmla="*/ 35495 h 1877717"/>
              <a:gd name="connsiteX2-149" fmla="*/ 1026916 w 1892189"/>
              <a:gd name="connsiteY2-150" fmla="*/ 35520 h 1877717"/>
              <a:gd name="connsiteX3-151" fmla="*/ 1856694 w 1892189"/>
              <a:gd name="connsiteY3-152" fmla="*/ 865298 h 1877717"/>
              <a:gd name="connsiteX4-153" fmla="*/ 1856669 w 1892189"/>
              <a:gd name="connsiteY4-154" fmla="*/ 1026916 h 1877717"/>
              <a:gd name="connsiteX5-155" fmla="*/ 1026891 w 1892189"/>
              <a:gd name="connsiteY5-156" fmla="*/ 1856693 h 1877717"/>
              <a:gd name="connsiteX6-157" fmla="*/ 865274 w 1892189"/>
              <a:gd name="connsiteY6-158" fmla="*/ 1856668 h 1877717"/>
              <a:gd name="connsiteX7-159" fmla="*/ 35496 w 1892189"/>
              <a:gd name="connsiteY7-160" fmla="*/ 1026890 h 1877717"/>
              <a:gd name="connsiteX8-161" fmla="*/ 35521 w 1892189"/>
              <a:gd name="connsiteY8-162" fmla="*/ 865273 h 1877717"/>
              <a:gd name="connsiteX0-163" fmla="*/ 35521 w 1892189"/>
              <a:gd name="connsiteY0-164" fmla="*/ 865273 h 1877728"/>
              <a:gd name="connsiteX1-165" fmla="*/ 865299 w 1892189"/>
              <a:gd name="connsiteY1-166" fmla="*/ 35495 h 1877728"/>
              <a:gd name="connsiteX2-167" fmla="*/ 1026916 w 1892189"/>
              <a:gd name="connsiteY2-168" fmla="*/ 35520 h 1877728"/>
              <a:gd name="connsiteX3-169" fmla="*/ 1856694 w 1892189"/>
              <a:gd name="connsiteY3-170" fmla="*/ 865298 h 1877728"/>
              <a:gd name="connsiteX4-171" fmla="*/ 1856669 w 1892189"/>
              <a:gd name="connsiteY4-172" fmla="*/ 1026916 h 1877728"/>
              <a:gd name="connsiteX5-173" fmla="*/ 1026891 w 1892189"/>
              <a:gd name="connsiteY5-174" fmla="*/ 1856693 h 1877728"/>
              <a:gd name="connsiteX6-175" fmla="*/ 865274 w 1892189"/>
              <a:gd name="connsiteY6-176" fmla="*/ 1856668 h 1877728"/>
              <a:gd name="connsiteX7-177" fmla="*/ 35496 w 1892189"/>
              <a:gd name="connsiteY7-178" fmla="*/ 1026890 h 1877728"/>
              <a:gd name="connsiteX8-179" fmla="*/ 35521 w 1892189"/>
              <a:gd name="connsiteY8-180" fmla="*/ 865273 h 1877728"/>
              <a:gd name="connsiteX0-181" fmla="*/ 35521 w 1892189"/>
              <a:gd name="connsiteY0-182" fmla="*/ 865273 h 1892188"/>
              <a:gd name="connsiteX1-183" fmla="*/ 865299 w 1892189"/>
              <a:gd name="connsiteY1-184" fmla="*/ 35495 h 1892188"/>
              <a:gd name="connsiteX2-185" fmla="*/ 1026916 w 1892189"/>
              <a:gd name="connsiteY2-186" fmla="*/ 35520 h 1892188"/>
              <a:gd name="connsiteX3-187" fmla="*/ 1856694 w 1892189"/>
              <a:gd name="connsiteY3-188" fmla="*/ 865298 h 1892188"/>
              <a:gd name="connsiteX4-189" fmla="*/ 1856669 w 1892189"/>
              <a:gd name="connsiteY4-190" fmla="*/ 1026916 h 1892188"/>
              <a:gd name="connsiteX5-191" fmla="*/ 1026891 w 1892189"/>
              <a:gd name="connsiteY5-192" fmla="*/ 1856693 h 1892188"/>
              <a:gd name="connsiteX6-193" fmla="*/ 865274 w 1892189"/>
              <a:gd name="connsiteY6-194" fmla="*/ 1856668 h 1892188"/>
              <a:gd name="connsiteX7-195" fmla="*/ 35496 w 1892189"/>
              <a:gd name="connsiteY7-196" fmla="*/ 1026890 h 1892188"/>
              <a:gd name="connsiteX8-197" fmla="*/ 35521 w 1892189"/>
              <a:gd name="connsiteY8-198" fmla="*/ 865273 h 1892188"/>
              <a:gd name="connsiteX0-199" fmla="*/ 35521 w 1892189"/>
              <a:gd name="connsiteY0-200" fmla="*/ 865273 h 1892188"/>
              <a:gd name="connsiteX1-201" fmla="*/ 865299 w 1892189"/>
              <a:gd name="connsiteY1-202" fmla="*/ 35495 h 1892188"/>
              <a:gd name="connsiteX2-203" fmla="*/ 1026916 w 1892189"/>
              <a:gd name="connsiteY2-204" fmla="*/ 35520 h 1892188"/>
              <a:gd name="connsiteX3-205" fmla="*/ 1856694 w 1892189"/>
              <a:gd name="connsiteY3-206" fmla="*/ 865298 h 1892188"/>
              <a:gd name="connsiteX4-207" fmla="*/ 1856669 w 1892189"/>
              <a:gd name="connsiteY4-208" fmla="*/ 1026916 h 1892188"/>
              <a:gd name="connsiteX5-209" fmla="*/ 1026891 w 1892189"/>
              <a:gd name="connsiteY5-210" fmla="*/ 1856693 h 1892188"/>
              <a:gd name="connsiteX6-211" fmla="*/ 865274 w 1892189"/>
              <a:gd name="connsiteY6-212" fmla="*/ 1856668 h 1892188"/>
              <a:gd name="connsiteX7-213" fmla="*/ 35496 w 1892189"/>
              <a:gd name="connsiteY7-214" fmla="*/ 1026890 h 1892188"/>
              <a:gd name="connsiteX8-215" fmla="*/ 35521 w 1892189"/>
              <a:gd name="connsiteY8-216" fmla="*/ 865273 h 1892188"/>
              <a:gd name="connsiteX0-217" fmla="*/ 35521 w 1892189"/>
              <a:gd name="connsiteY0-218" fmla="*/ 865273 h 1892188"/>
              <a:gd name="connsiteX1-219" fmla="*/ 865299 w 1892189"/>
              <a:gd name="connsiteY1-220" fmla="*/ 35495 h 1892188"/>
              <a:gd name="connsiteX2-221" fmla="*/ 1026916 w 1892189"/>
              <a:gd name="connsiteY2-222" fmla="*/ 35520 h 1892188"/>
              <a:gd name="connsiteX3-223" fmla="*/ 1856694 w 1892189"/>
              <a:gd name="connsiteY3-224" fmla="*/ 865298 h 1892188"/>
              <a:gd name="connsiteX4-225" fmla="*/ 1856669 w 1892189"/>
              <a:gd name="connsiteY4-226" fmla="*/ 1026916 h 1892188"/>
              <a:gd name="connsiteX5-227" fmla="*/ 1026891 w 1892189"/>
              <a:gd name="connsiteY5-228" fmla="*/ 1856693 h 1892188"/>
              <a:gd name="connsiteX6-229" fmla="*/ 865274 w 1892189"/>
              <a:gd name="connsiteY6-230" fmla="*/ 1856668 h 1892188"/>
              <a:gd name="connsiteX7-231" fmla="*/ 35496 w 1892189"/>
              <a:gd name="connsiteY7-232" fmla="*/ 1026890 h 1892188"/>
              <a:gd name="connsiteX8-233" fmla="*/ 35521 w 1892189"/>
              <a:gd name="connsiteY8-234" fmla="*/ 865273 h 1892188"/>
              <a:gd name="connsiteX0-235" fmla="*/ 35521 w 1892189"/>
              <a:gd name="connsiteY0-236" fmla="*/ 865273 h 1892188"/>
              <a:gd name="connsiteX1-237" fmla="*/ 865299 w 1892189"/>
              <a:gd name="connsiteY1-238" fmla="*/ 35495 h 1892188"/>
              <a:gd name="connsiteX2-239" fmla="*/ 1026916 w 1892189"/>
              <a:gd name="connsiteY2-240" fmla="*/ 35520 h 1892188"/>
              <a:gd name="connsiteX3-241" fmla="*/ 1856694 w 1892189"/>
              <a:gd name="connsiteY3-242" fmla="*/ 865298 h 1892188"/>
              <a:gd name="connsiteX4-243" fmla="*/ 1856669 w 1892189"/>
              <a:gd name="connsiteY4-244" fmla="*/ 1026916 h 1892188"/>
              <a:gd name="connsiteX5-245" fmla="*/ 1026891 w 1892189"/>
              <a:gd name="connsiteY5-246" fmla="*/ 1856693 h 1892188"/>
              <a:gd name="connsiteX6-247" fmla="*/ 865274 w 1892189"/>
              <a:gd name="connsiteY6-248" fmla="*/ 1856668 h 1892188"/>
              <a:gd name="connsiteX7-249" fmla="*/ 35496 w 1892189"/>
              <a:gd name="connsiteY7-250" fmla="*/ 1026890 h 1892188"/>
              <a:gd name="connsiteX8-251" fmla="*/ 35521 w 1892189"/>
              <a:gd name="connsiteY8-252" fmla="*/ 865273 h 18921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892189" h="1892188">
                <a:moveTo>
                  <a:pt x="35521" y="865273"/>
                </a:moveTo>
                <a:cubicBezTo>
                  <a:pt x="35521" y="865273"/>
                  <a:pt x="865299" y="35495"/>
                  <a:pt x="865299" y="35495"/>
                </a:cubicBezTo>
                <a:cubicBezTo>
                  <a:pt x="912643" y="-11849"/>
                  <a:pt x="979572" y="-11824"/>
                  <a:pt x="1026916" y="35520"/>
                </a:cubicBezTo>
                <a:cubicBezTo>
                  <a:pt x="1026916" y="35520"/>
                  <a:pt x="1856694" y="865298"/>
                  <a:pt x="1856694" y="865298"/>
                </a:cubicBezTo>
                <a:cubicBezTo>
                  <a:pt x="1904038" y="912642"/>
                  <a:pt x="1904013" y="979572"/>
                  <a:pt x="1856669" y="1026916"/>
                </a:cubicBezTo>
                <a:cubicBezTo>
                  <a:pt x="1856669" y="1026916"/>
                  <a:pt x="1026891" y="1856693"/>
                  <a:pt x="1026891" y="1856693"/>
                </a:cubicBezTo>
                <a:cubicBezTo>
                  <a:pt x="979547" y="1904037"/>
                  <a:pt x="912618" y="1904011"/>
                  <a:pt x="865274" y="1856668"/>
                </a:cubicBezTo>
                <a:cubicBezTo>
                  <a:pt x="865274" y="1856667"/>
                  <a:pt x="35496" y="1026889"/>
                  <a:pt x="35496" y="1026890"/>
                </a:cubicBezTo>
                <a:cubicBezTo>
                  <a:pt x="-11848" y="979545"/>
                  <a:pt x="-11823" y="912617"/>
                  <a:pt x="35521" y="865273"/>
                </a:cubicBezTo>
                <a:close/>
              </a:path>
            </a:pathLst>
          </a:custGeom>
          <a:solidFill>
            <a:schemeClr val="accent1">
              <a:alpha val="2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4" name="任意多边形: 形状 1397"/>
          <p:cNvSpPr/>
          <p:nvPr>
            <p:custDataLst>
              <p:tags r:id="rId5"/>
            </p:custDataLst>
          </p:nvPr>
        </p:nvSpPr>
        <p:spPr>
          <a:xfrm>
            <a:off x="1092835" y="5670550"/>
            <a:ext cx="395605" cy="395605"/>
          </a:xfrm>
          <a:custGeom>
            <a:avLst/>
            <a:gdLst>
              <a:gd name="connsiteX0" fmla="*/ 35521 w 1877718"/>
              <a:gd name="connsiteY0" fmla="*/ 850803 h 1863247"/>
              <a:gd name="connsiteX1" fmla="*/ 865299 w 1877718"/>
              <a:gd name="connsiteY1" fmla="*/ 21025 h 1863247"/>
              <a:gd name="connsiteX2" fmla="*/ 1026916 w 1877718"/>
              <a:gd name="connsiteY2" fmla="*/ 21050 h 1863247"/>
              <a:gd name="connsiteX3" fmla="*/ 1856694 w 1877718"/>
              <a:gd name="connsiteY3" fmla="*/ 850828 h 1863247"/>
              <a:gd name="connsiteX4" fmla="*/ 1856669 w 1877718"/>
              <a:gd name="connsiteY4" fmla="*/ 1012446 h 1863247"/>
              <a:gd name="connsiteX5" fmla="*/ 1026891 w 1877718"/>
              <a:gd name="connsiteY5" fmla="*/ 1842223 h 1863247"/>
              <a:gd name="connsiteX6" fmla="*/ 865274 w 1877718"/>
              <a:gd name="connsiteY6" fmla="*/ 1842198 h 1863247"/>
              <a:gd name="connsiteX7" fmla="*/ 35496 w 1877718"/>
              <a:gd name="connsiteY7" fmla="*/ 1012420 h 1863247"/>
              <a:gd name="connsiteX8" fmla="*/ 35521 w 1877718"/>
              <a:gd name="connsiteY8" fmla="*/ 850803 h 1863247"/>
              <a:gd name="connsiteX0-1" fmla="*/ 35521 w 1877718"/>
              <a:gd name="connsiteY0-2" fmla="*/ 850803 h 1863247"/>
              <a:gd name="connsiteX1-3" fmla="*/ 865299 w 1877718"/>
              <a:gd name="connsiteY1-4" fmla="*/ 21025 h 1863247"/>
              <a:gd name="connsiteX2-5" fmla="*/ 1026916 w 1877718"/>
              <a:gd name="connsiteY2-6" fmla="*/ 21050 h 1863247"/>
              <a:gd name="connsiteX3-7" fmla="*/ 1856694 w 1877718"/>
              <a:gd name="connsiteY3-8" fmla="*/ 850828 h 1863247"/>
              <a:gd name="connsiteX4-9" fmla="*/ 1856669 w 1877718"/>
              <a:gd name="connsiteY4-10" fmla="*/ 1012446 h 1863247"/>
              <a:gd name="connsiteX5-11" fmla="*/ 1026891 w 1877718"/>
              <a:gd name="connsiteY5-12" fmla="*/ 1842223 h 1863247"/>
              <a:gd name="connsiteX6-13" fmla="*/ 865274 w 1877718"/>
              <a:gd name="connsiteY6-14" fmla="*/ 1842198 h 1863247"/>
              <a:gd name="connsiteX7-15" fmla="*/ 35496 w 1877718"/>
              <a:gd name="connsiteY7-16" fmla="*/ 1012420 h 1863247"/>
              <a:gd name="connsiteX8-17" fmla="*/ 35521 w 1877718"/>
              <a:gd name="connsiteY8-18" fmla="*/ 850803 h 1863247"/>
              <a:gd name="connsiteX0-19" fmla="*/ 35521 w 1877718"/>
              <a:gd name="connsiteY0-20" fmla="*/ 850813 h 1863257"/>
              <a:gd name="connsiteX1-21" fmla="*/ 865299 w 1877718"/>
              <a:gd name="connsiteY1-22" fmla="*/ 21035 h 1863257"/>
              <a:gd name="connsiteX2-23" fmla="*/ 1026916 w 1877718"/>
              <a:gd name="connsiteY2-24" fmla="*/ 21060 h 1863257"/>
              <a:gd name="connsiteX3-25" fmla="*/ 1856694 w 1877718"/>
              <a:gd name="connsiteY3-26" fmla="*/ 850838 h 1863257"/>
              <a:gd name="connsiteX4-27" fmla="*/ 1856669 w 1877718"/>
              <a:gd name="connsiteY4-28" fmla="*/ 1012456 h 1863257"/>
              <a:gd name="connsiteX5-29" fmla="*/ 1026891 w 1877718"/>
              <a:gd name="connsiteY5-30" fmla="*/ 1842233 h 1863257"/>
              <a:gd name="connsiteX6-31" fmla="*/ 865274 w 1877718"/>
              <a:gd name="connsiteY6-32" fmla="*/ 1842208 h 1863257"/>
              <a:gd name="connsiteX7-33" fmla="*/ 35496 w 1877718"/>
              <a:gd name="connsiteY7-34" fmla="*/ 1012430 h 1863257"/>
              <a:gd name="connsiteX8-35" fmla="*/ 35521 w 1877718"/>
              <a:gd name="connsiteY8-36" fmla="*/ 850813 h 1863257"/>
              <a:gd name="connsiteX0-37" fmla="*/ 35521 w 1877718"/>
              <a:gd name="connsiteY0-38" fmla="*/ 865273 h 1877717"/>
              <a:gd name="connsiteX1-39" fmla="*/ 865299 w 1877718"/>
              <a:gd name="connsiteY1-40" fmla="*/ 35495 h 1877717"/>
              <a:gd name="connsiteX2-41" fmla="*/ 1026916 w 1877718"/>
              <a:gd name="connsiteY2-42" fmla="*/ 35520 h 1877717"/>
              <a:gd name="connsiteX3-43" fmla="*/ 1856694 w 1877718"/>
              <a:gd name="connsiteY3-44" fmla="*/ 865298 h 1877717"/>
              <a:gd name="connsiteX4-45" fmla="*/ 1856669 w 1877718"/>
              <a:gd name="connsiteY4-46" fmla="*/ 1026916 h 1877717"/>
              <a:gd name="connsiteX5-47" fmla="*/ 1026891 w 1877718"/>
              <a:gd name="connsiteY5-48" fmla="*/ 1856693 h 1877717"/>
              <a:gd name="connsiteX6-49" fmla="*/ 865274 w 1877718"/>
              <a:gd name="connsiteY6-50" fmla="*/ 1856668 h 1877717"/>
              <a:gd name="connsiteX7-51" fmla="*/ 35496 w 1877718"/>
              <a:gd name="connsiteY7-52" fmla="*/ 1026890 h 1877717"/>
              <a:gd name="connsiteX8-53" fmla="*/ 35521 w 1877718"/>
              <a:gd name="connsiteY8-54" fmla="*/ 865273 h 1877717"/>
              <a:gd name="connsiteX0-55" fmla="*/ 35521 w 1877718"/>
              <a:gd name="connsiteY0-56" fmla="*/ 865273 h 1877717"/>
              <a:gd name="connsiteX1-57" fmla="*/ 865299 w 1877718"/>
              <a:gd name="connsiteY1-58" fmla="*/ 35495 h 1877717"/>
              <a:gd name="connsiteX2-59" fmla="*/ 1026916 w 1877718"/>
              <a:gd name="connsiteY2-60" fmla="*/ 35520 h 1877717"/>
              <a:gd name="connsiteX3-61" fmla="*/ 1856694 w 1877718"/>
              <a:gd name="connsiteY3-62" fmla="*/ 865298 h 1877717"/>
              <a:gd name="connsiteX4-63" fmla="*/ 1856669 w 1877718"/>
              <a:gd name="connsiteY4-64" fmla="*/ 1026916 h 1877717"/>
              <a:gd name="connsiteX5-65" fmla="*/ 1026891 w 1877718"/>
              <a:gd name="connsiteY5-66" fmla="*/ 1856693 h 1877717"/>
              <a:gd name="connsiteX6-67" fmla="*/ 865274 w 1877718"/>
              <a:gd name="connsiteY6-68" fmla="*/ 1856668 h 1877717"/>
              <a:gd name="connsiteX7-69" fmla="*/ 35496 w 1877718"/>
              <a:gd name="connsiteY7-70" fmla="*/ 1026890 h 1877717"/>
              <a:gd name="connsiteX8-71" fmla="*/ 35521 w 1877718"/>
              <a:gd name="connsiteY8-72" fmla="*/ 865273 h 1877717"/>
              <a:gd name="connsiteX0-73" fmla="*/ 35521 w 1877718"/>
              <a:gd name="connsiteY0-74" fmla="*/ 865273 h 1877717"/>
              <a:gd name="connsiteX1-75" fmla="*/ 865299 w 1877718"/>
              <a:gd name="connsiteY1-76" fmla="*/ 35495 h 1877717"/>
              <a:gd name="connsiteX2-77" fmla="*/ 1026916 w 1877718"/>
              <a:gd name="connsiteY2-78" fmla="*/ 35520 h 1877717"/>
              <a:gd name="connsiteX3-79" fmla="*/ 1856694 w 1877718"/>
              <a:gd name="connsiteY3-80" fmla="*/ 865298 h 1877717"/>
              <a:gd name="connsiteX4-81" fmla="*/ 1856669 w 1877718"/>
              <a:gd name="connsiteY4-82" fmla="*/ 1026916 h 1877717"/>
              <a:gd name="connsiteX5-83" fmla="*/ 1026891 w 1877718"/>
              <a:gd name="connsiteY5-84" fmla="*/ 1856693 h 1877717"/>
              <a:gd name="connsiteX6-85" fmla="*/ 865274 w 1877718"/>
              <a:gd name="connsiteY6-86" fmla="*/ 1856668 h 1877717"/>
              <a:gd name="connsiteX7-87" fmla="*/ 35496 w 1877718"/>
              <a:gd name="connsiteY7-88" fmla="*/ 1026890 h 1877717"/>
              <a:gd name="connsiteX8-89" fmla="*/ 35521 w 1877718"/>
              <a:gd name="connsiteY8-90" fmla="*/ 865273 h 1877717"/>
              <a:gd name="connsiteX0-91" fmla="*/ 35521 w 1877729"/>
              <a:gd name="connsiteY0-92" fmla="*/ 865273 h 1877717"/>
              <a:gd name="connsiteX1-93" fmla="*/ 865299 w 1877729"/>
              <a:gd name="connsiteY1-94" fmla="*/ 35495 h 1877717"/>
              <a:gd name="connsiteX2-95" fmla="*/ 1026916 w 1877729"/>
              <a:gd name="connsiteY2-96" fmla="*/ 35520 h 1877717"/>
              <a:gd name="connsiteX3-97" fmla="*/ 1856694 w 1877729"/>
              <a:gd name="connsiteY3-98" fmla="*/ 865298 h 1877717"/>
              <a:gd name="connsiteX4-99" fmla="*/ 1856669 w 1877729"/>
              <a:gd name="connsiteY4-100" fmla="*/ 1026916 h 1877717"/>
              <a:gd name="connsiteX5-101" fmla="*/ 1026891 w 1877729"/>
              <a:gd name="connsiteY5-102" fmla="*/ 1856693 h 1877717"/>
              <a:gd name="connsiteX6-103" fmla="*/ 865274 w 1877729"/>
              <a:gd name="connsiteY6-104" fmla="*/ 1856668 h 1877717"/>
              <a:gd name="connsiteX7-105" fmla="*/ 35496 w 1877729"/>
              <a:gd name="connsiteY7-106" fmla="*/ 1026890 h 1877717"/>
              <a:gd name="connsiteX8-107" fmla="*/ 35521 w 1877729"/>
              <a:gd name="connsiteY8-108" fmla="*/ 865273 h 1877717"/>
              <a:gd name="connsiteX0-109" fmla="*/ 35521 w 1892189"/>
              <a:gd name="connsiteY0-110" fmla="*/ 865273 h 1877717"/>
              <a:gd name="connsiteX1-111" fmla="*/ 865299 w 1892189"/>
              <a:gd name="connsiteY1-112" fmla="*/ 35495 h 1877717"/>
              <a:gd name="connsiteX2-113" fmla="*/ 1026916 w 1892189"/>
              <a:gd name="connsiteY2-114" fmla="*/ 35520 h 1877717"/>
              <a:gd name="connsiteX3-115" fmla="*/ 1856694 w 1892189"/>
              <a:gd name="connsiteY3-116" fmla="*/ 865298 h 1877717"/>
              <a:gd name="connsiteX4-117" fmla="*/ 1856669 w 1892189"/>
              <a:gd name="connsiteY4-118" fmla="*/ 1026916 h 1877717"/>
              <a:gd name="connsiteX5-119" fmla="*/ 1026891 w 1892189"/>
              <a:gd name="connsiteY5-120" fmla="*/ 1856693 h 1877717"/>
              <a:gd name="connsiteX6-121" fmla="*/ 865274 w 1892189"/>
              <a:gd name="connsiteY6-122" fmla="*/ 1856668 h 1877717"/>
              <a:gd name="connsiteX7-123" fmla="*/ 35496 w 1892189"/>
              <a:gd name="connsiteY7-124" fmla="*/ 1026890 h 1877717"/>
              <a:gd name="connsiteX8-125" fmla="*/ 35521 w 1892189"/>
              <a:gd name="connsiteY8-126" fmla="*/ 865273 h 1877717"/>
              <a:gd name="connsiteX0-127" fmla="*/ 35521 w 1892189"/>
              <a:gd name="connsiteY0-128" fmla="*/ 865273 h 1877717"/>
              <a:gd name="connsiteX1-129" fmla="*/ 865299 w 1892189"/>
              <a:gd name="connsiteY1-130" fmla="*/ 35495 h 1877717"/>
              <a:gd name="connsiteX2-131" fmla="*/ 1026916 w 1892189"/>
              <a:gd name="connsiteY2-132" fmla="*/ 35520 h 1877717"/>
              <a:gd name="connsiteX3-133" fmla="*/ 1856694 w 1892189"/>
              <a:gd name="connsiteY3-134" fmla="*/ 865298 h 1877717"/>
              <a:gd name="connsiteX4-135" fmla="*/ 1856669 w 1892189"/>
              <a:gd name="connsiteY4-136" fmla="*/ 1026916 h 1877717"/>
              <a:gd name="connsiteX5-137" fmla="*/ 1026891 w 1892189"/>
              <a:gd name="connsiteY5-138" fmla="*/ 1856693 h 1877717"/>
              <a:gd name="connsiteX6-139" fmla="*/ 865274 w 1892189"/>
              <a:gd name="connsiteY6-140" fmla="*/ 1856668 h 1877717"/>
              <a:gd name="connsiteX7-141" fmla="*/ 35496 w 1892189"/>
              <a:gd name="connsiteY7-142" fmla="*/ 1026890 h 1877717"/>
              <a:gd name="connsiteX8-143" fmla="*/ 35521 w 1892189"/>
              <a:gd name="connsiteY8-144" fmla="*/ 865273 h 1877717"/>
              <a:gd name="connsiteX0-145" fmla="*/ 35521 w 1892189"/>
              <a:gd name="connsiteY0-146" fmla="*/ 865273 h 1877717"/>
              <a:gd name="connsiteX1-147" fmla="*/ 865299 w 1892189"/>
              <a:gd name="connsiteY1-148" fmla="*/ 35495 h 1877717"/>
              <a:gd name="connsiteX2-149" fmla="*/ 1026916 w 1892189"/>
              <a:gd name="connsiteY2-150" fmla="*/ 35520 h 1877717"/>
              <a:gd name="connsiteX3-151" fmla="*/ 1856694 w 1892189"/>
              <a:gd name="connsiteY3-152" fmla="*/ 865298 h 1877717"/>
              <a:gd name="connsiteX4-153" fmla="*/ 1856669 w 1892189"/>
              <a:gd name="connsiteY4-154" fmla="*/ 1026916 h 1877717"/>
              <a:gd name="connsiteX5-155" fmla="*/ 1026891 w 1892189"/>
              <a:gd name="connsiteY5-156" fmla="*/ 1856693 h 1877717"/>
              <a:gd name="connsiteX6-157" fmla="*/ 865274 w 1892189"/>
              <a:gd name="connsiteY6-158" fmla="*/ 1856668 h 1877717"/>
              <a:gd name="connsiteX7-159" fmla="*/ 35496 w 1892189"/>
              <a:gd name="connsiteY7-160" fmla="*/ 1026890 h 1877717"/>
              <a:gd name="connsiteX8-161" fmla="*/ 35521 w 1892189"/>
              <a:gd name="connsiteY8-162" fmla="*/ 865273 h 1877717"/>
              <a:gd name="connsiteX0-163" fmla="*/ 35521 w 1892189"/>
              <a:gd name="connsiteY0-164" fmla="*/ 865273 h 1877728"/>
              <a:gd name="connsiteX1-165" fmla="*/ 865299 w 1892189"/>
              <a:gd name="connsiteY1-166" fmla="*/ 35495 h 1877728"/>
              <a:gd name="connsiteX2-167" fmla="*/ 1026916 w 1892189"/>
              <a:gd name="connsiteY2-168" fmla="*/ 35520 h 1877728"/>
              <a:gd name="connsiteX3-169" fmla="*/ 1856694 w 1892189"/>
              <a:gd name="connsiteY3-170" fmla="*/ 865298 h 1877728"/>
              <a:gd name="connsiteX4-171" fmla="*/ 1856669 w 1892189"/>
              <a:gd name="connsiteY4-172" fmla="*/ 1026916 h 1877728"/>
              <a:gd name="connsiteX5-173" fmla="*/ 1026891 w 1892189"/>
              <a:gd name="connsiteY5-174" fmla="*/ 1856693 h 1877728"/>
              <a:gd name="connsiteX6-175" fmla="*/ 865274 w 1892189"/>
              <a:gd name="connsiteY6-176" fmla="*/ 1856668 h 1877728"/>
              <a:gd name="connsiteX7-177" fmla="*/ 35496 w 1892189"/>
              <a:gd name="connsiteY7-178" fmla="*/ 1026890 h 1877728"/>
              <a:gd name="connsiteX8-179" fmla="*/ 35521 w 1892189"/>
              <a:gd name="connsiteY8-180" fmla="*/ 865273 h 1877728"/>
              <a:gd name="connsiteX0-181" fmla="*/ 35521 w 1892189"/>
              <a:gd name="connsiteY0-182" fmla="*/ 865273 h 1892188"/>
              <a:gd name="connsiteX1-183" fmla="*/ 865299 w 1892189"/>
              <a:gd name="connsiteY1-184" fmla="*/ 35495 h 1892188"/>
              <a:gd name="connsiteX2-185" fmla="*/ 1026916 w 1892189"/>
              <a:gd name="connsiteY2-186" fmla="*/ 35520 h 1892188"/>
              <a:gd name="connsiteX3-187" fmla="*/ 1856694 w 1892189"/>
              <a:gd name="connsiteY3-188" fmla="*/ 865298 h 1892188"/>
              <a:gd name="connsiteX4-189" fmla="*/ 1856669 w 1892189"/>
              <a:gd name="connsiteY4-190" fmla="*/ 1026916 h 1892188"/>
              <a:gd name="connsiteX5-191" fmla="*/ 1026891 w 1892189"/>
              <a:gd name="connsiteY5-192" fmla="*/ 1856693 h 1892188"/>
              <a:gd name="connsiteX6-193" fmla="*/ 865274 w 1892189"/>
              <a:gd name="connsiteY6-194" fmla="*/ 1856668 h 1892188"/>
              <a:gd name="connsiteX7-195" fmla="*/ 35496 w 1892189"/>
              <a:gd name="connsiteY7-196" fmla="*/ 1026890 h 1892188"/>
              <a:gd name="connsiteX8-197" fmla="*/ 35521 w 1892189"/>
              <a:gd name="connsiteY8-198" fmla="*/ 865273 h 1892188"/>
              <a:gd name="connsiteX0-199" fmla="*/ 35521 w 1892189"/>
              <a:gd name="connsiteY0-200" fmla="*/ 865273 h 1892188"/>
              <a:gd name="connsiteX1-201" fmla="*/ 865299 w 1892189"/>
              <a:gd name="connsiteY1-202" fmla="*/ 35495 h 1892188"/>
              <a:gd name="connsiteX2-203" fmla="*/ 1026916 w 1892189"/>
              <a:gd name="connsiteY2-204" fmla="*/ 35520 h 1892188"/>
              <a:gd name="connsiteX3-205" fmla="*/ 1856694 w 1892189"/>
              <a:gd name="connsiteY3-206" fmla="*/ 865298 h 1892188"/>
              <a:gd name="connsiteX4-207" fmla="*/ 1856669 w 1892189"/>
              <a:gd name="connsiteY4-208" fmla="*/ 1026916 h 1892188"/>
              <a:gd name="connsiteX5-209" fmla="*/ 1026891 w 1892189"/>
              <a:gd name="connsiteY5-210" fmla="*/ 1856693 h 1892188"/>
              <a:gd name="connsiteX6-211" fmla="*/ 865274 w 1892189"/>
              <a:gd name="connsiteY6-212" fmla="*/ 1856668 h 1892188"/>
              <a:gd name="connsiteX7-213" fmla="*/ 35496 w 1892189"/>
              <a:gd name="connsiteY7-214" fmla="*/ 1026890 h 1892188"/>
              <a:gd name="connsiteX8-215" fmla="*/ 35521 w 1892189"/>
              <a:gd name="connsiteY8-216" fmla="*/ 865273 h 1892188"/>
              <a:gd name="connsiteX0-217" fmla="*/ 35521 w 1892189"/>
              <a:gd name="connsiteY0-218" fmla="*/ 865273 h 1892188"/>
              <a:gd name="connsiteX1-219" fmla="*/ 865299 w 1892189"/>
              <a:gd name="connsiteY1-220" fmla="*/ 35495 h 1892188"/>
              <a:gd name="connsiteX2-221" fmla="*/ 1026916 w 1892189"/>
              <a:gd name="connsiteY2-222" fmla="*/ 35520 h 1892188"/>
              <a:gd name="connsiteX3-223" fmla="*/ 1856694 w 1892189"/>
              <a:gd name="connsiteY3-224" fmla="*/ 865298 h 1892188"/>
              <a:gd name="connsiteX4-225" fmla="*/ 1856669 w 1892189"/>
              <a:gd name="connsiteY4-226" fmla="*/ 1026916 h 1892188"/>
              <a:gd name="connsiteX5-227" fmla="*/ 1026891 w 1892189"/>
              <a:gd name="connsiteY5-228" fmla="*/ 1856693 h 1892188"/>
              <a:gd name="connsiteX6-229" fmla="*/ 865274 w 1892189"/>
              <a:gd name="connsiteY6-230" fmla="*/ 1856668 h 1892188"/>
              <a:gd name="connsiteX7-231" fmla="*/ 35496 w 1892189"/>
              <a:gd name="connsiteY7-232" fmla="*/ 1026890 h 1892188"/>
              <a:gd name="connsiteX8-233" fmla="*/ 35521 w 1892189"/>
              <a:gd name="connsiteY8-234" fmla="*/ 865273 h 1892188"/>
              <a:gd name="connsiteX0-235" fmla="*/ 35521 w 1892189"/>
              <a:gd name="connsiteY0-236" fmla="*/ 865273 h 1892188"/>
              <a:gd name="connsiteX1-237" fmla="*/ 865299 w 1892189"/>
              <a:gd name="connsiteY1-238" fmla="*/ 35495 h 1892188"/>
              <a:gd name="connsiteX2-239" fmla="*/ 1026916 w 1892189"/>
              <a:gd name="connsiteY2-240" fmla="*/ 35520 h 1892188"/>
              <a:gd name="connsiteX3-241" fmla="*/ 1856694 w 1892189"/>
              <a:gd name="connsiteY3-242" fmla="*/ 865298 h 1892188"/>
              <a:gd name="connsiteX4-243" fmla="*/ 1856669 w 1892189"/>
              <a:gd name="connsiteY4-244" fmla="*/ 1026916 h 1892188"/>
              <a:gd name="connsiteX5-245" fmla="*/ 1026891 w 1892189"/>
              <a:gd name="connsiteY5-246" fmla="*/ 1856693 h 1892188"/>
              <a:gd name="connsiteX6-247" fmla="*/ 865274 w 1892189"/>
              <a:gd name="connsiteY6-248" fmla="*/ 1856668 h 1892188"/>
              <a:gd name="connsiteX7-249" fmla="*/ 35496 w 1892189"/>
              <a:gd name="connsiteY7-250" fmla="*/ 1026890 h 1892188"/>
              <a:gd name="connsiteX8-251" fmla="*/ 35521 w 1892189"/>
              <a:gd name="connsiteY8-252" fmla="*/ 865273 h 18921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892189" h="1892188">
                <a:moveTo>
                  <a:pt x="35521" y="865273"/>
                </a:moveTo>
                <a:cubicBezTo>
                  <a:pt x="35521" y="865273"/>
                  <a:pt x="865299" y="35495"/>
                  <a:pt x="865299" y="35495"/>
                </a:cubicBezTo>
                <a:cubicBezTo>
                  <a:pt x="912643" y="-11849"/>
                  <a:pt x="979572" y="-11824"/>
                  <a:pt x="1026916" y="35520"/>
                </a:cubicBezTo>
                <a:cubicBezTo>
                  <a:pt x="1026916" y="35520"/>
                  <a:pt x="1856694" y="865298"/>
                  <a:pt x="1856694" y="865298"/>
                </a:cubicBezTo>
                <a:cubicBezTo>
                  <a:pt x="1904038" y="912642"/>
                  <a:pt x="1904013" y="979572"/>
                  <a:pt x="1856669" y="1026916"/>
                </a:cubicBezTo>
                <a:cubicBezTo>
                  <a:pt x="1856669" y="1026916"/>
                  <a:pt x="1026891" y="1856693"/>
                  <a:pt x="1026891" y="1856693"/>
                </a:cubicBezTo>
                <a:cubicBezTo>
                  <a:pt x="979547" y="1904037"/>
                  <a:pt x="912618" y="1904011"/>
                  <a:pt x="865274" y="1856668"/>
                </a:cubicBezTo>
                <a:cubicBezTo>
                  <a:pt x="865274" y="1856667"/>
                  <a:pt x="35496" y="1026889"/>
                  <a:pt x="35496" y="1026890"/>
                </a:cubicBezTo>
                <a:cubicBezTo>
                  <a:pt x="-11848" y="979545"/>
                  <a:pt x="-11823" y="912617"/>
                  <a:pt x="35521" y="865273"/>
                </a:cubicBezTo>
                <a:close/>
              </a:path>
            </a:pathLst>
          </a:custGeom>
          <a:solidFill>
            <a:schemeClr val="accent1">
              <a:lumMod val="40000"/>
              <a:lumOff val="60000"/>
              <a:alpha val="26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cxnSp>
        <p:nvCxnSpPr>
          <p:cNvPr id="73" name="直接连接符 72"/>
          <p:cNvCxnSpPr/>
          <p:nvPr>
            <p:custDataLst>
              <p:tags r:id="rId6"/>
            </p:custDataLst>
          </p:nvPr>
        </p:nvCxnSpPr>
        <p:spPr>
          <a:xfrm>
            <a:off x="608965" y="1818640"/>
            <a:ext cx="3843655" cy="0"/>
          </a:xfrm>
          <a:prstGeom prst="line">
            <a:avLst/>
          </a:prstGeom>
          <a:ln w="9525" cap="rnd">
            <a:solidFill>
              <a:schemeClr val="accent1">
                <a:alpha val="35000"/>
              </a:schemeClr>
            </a:solidFill>
            <a:round/>
          </a:ln>
        </p:spPr>
        <p:style>
          <a:lnRef idx="3">
            <a:schemeClr val="accent1"/>
          </a:lnRef>
          <a:fillRef idx="0">
            <a:srgbClr val="FFFFFF"/>
          </a:fillRef>
          <a:effectRef idx="0">
            <a:srgbClr val="FFFFFF"/>
          </a:effectRef>
          <a:fontRef idx="minor">
            <a:schemeClr val="tx1"/>
          </a:fontRef>
        </p:style>
      </p:cxnSp>
      <p:cxnSp>
        <p:nvCxnSpPr>
          <p:cNvPr id="74" name="直接连接符 73"/>
          <p:cNvCxnSpPr/>
          <p:nvPr>
            <p:custDataLst>
              <p:tags r:id="rId7"/>
            </p:custDataLst>
          </p:nvPr>
        </p:nvCxnSpPr>
        <p:spPr>
          <a:xfrm>
            <a:off x="2518410" y="1924685"/>
            <a:ext cx="7999095" cy="6350"/>
          </a:xfrm>
          <a:prstGeom prst="line">
            <a:avLst/>
          </a:prstGeom>
          <a:ln w="9525" cap="rnd">
            <a:solidFill>
              <a:schemeClr val="accent1">
                <a:alpha val="35000"/>
              </a:schemeClr>
            </a:solidFill>
            <a:round/>
          </a:ln>
        </p:spPr>
        <p:style>
          <a:lnRef idx="2">
            <a:schemeClr val="accent1"/>
          </a:lnRef>
          <a:fillRef idx="0">
            <a:srgbClr val="FFFFFF"/>
          </a:fillRef>
          <a:effectRef idx="0">
            <a:srgbClr val="FFFFFF"/>
          </a:effectRef>
          <a:fontRef idx="minor">
            <a:schemeClr val="tx1"/>
          </a:fontRef>
        </p:style>
      </p:cxnSp>
      <p:sp>
        <p:nvSpPr>
          <p:cNvPr id="5" name="任意多边形: 形状 1397"/>
          <p:cNvSpPr/>
          <p:nvPr>
            <p:custDataLst>
              <p:tags r:id="rId8"/>
            </p:custDataLst>
          </p:nvPr>
        </p:nvSpPr>
        <p:spPr>
          <a:xfrm>
            <a:off x="10650855" y="1641475"/>
            <a:ext cx="631190" cy="631190"/>
          </a:xfrm>
          <a:custGeom>
            <a:avLst/>
            <a:gdLst>
              <a:gd name="connsiteX0" fmla="*/ 35521 w 1877718"/>
              <a:gd name="connsiteY0" fmla="*/ 850803 h 1863247"/>
              <a:gd name="connsiteX1" fmla="*/ 865299 w 1877718"/>
              <a:gd name="connsiteY1" fmla="*/ 21025 h 1863247"/>
              <a:gd name="connsiteX2" fmla="*/ 1026916 w 1877718"/>
              <a:gd name="connsiteY2" fmla="*/ 21050 h 1863247"/>
              <a:gd name="connsiteX3" fmla="*/ 1856694 w 1877718"/>
              <a:gd name="connsiteY3" fmla="*/ 850828 h 1863247"/>
              <a:gd name="connsiteX4" fmla="*/ 1856669 w 1877718"/>
              <a:gd name="connsiteY4" fmla="*/ 1012446 h 1863247"/>
              <a:gd name="connsiteX5" fmla="*/ 1026891 w 1877718"/>
              <a:gd name="connsiteY5" fmla="*/ 1842223 h 1863247"/>
              <a:gd name="connsiteX6" fmla="*/ 865274 w 1877718"/>
              <a:gd name="connsiteY6" fmla="*/ 1842198 h 1863247"/>
              <a:gd name="connsiteX7" fmla="*/ 35496 w 1877718"/>
              <a:gd name="connsiteY7" fmla="*/ 1012420 h 1863247"/>
              <a:gd name="connsiteX8" fmla="*/ 35521 w 1877718"/>
              <a:gd name="connsiteY8" fmla="*/ 850803 h 1863247"/>
              <a:gd name="connsiteX0-1" fmla="*/ 35521 w 1877718"/>
              <a:gd name="connsiteY0-2" fmla="*/ 850803 h 1863247"/>
              <a:gd name="connsiteX1-3" fmla="*/ 865299 w 1877718"/>
              <a:gd name="connsiteY1-4" fmla="*/ 21025 h 1863247"/>
              <a:gd name="connsiteX2-5" fmla="*/ 1026916 w 1877718"/>
              <a:gd name="connsiteY2-6" fmla="*/ 21050 h 1863247"/>
              <a:gd name="connsiteX3-7" fmla="*/ 1856694 w 1877718"/>
              <a:gd name="connsiteY3-8" fmla="*/ 850828 h 1863247"/>
              <a:gd name="connsiteX4-9" fmla="*/ 1856669 w 1877718"/>
              <a:gd name="connsiteY4-10" fmla="*/ 1012446 h 1863247"/>
              <a:gd name="connsiteX5-11" fmla="*/ 1026891 w 1877718"/>
              <a:gd name="connsiteY5-12" fmla="*/ 1842223 h 1863247"/>
              <a:gd name="connsiteX6-13" fmla="*/ 865274 w 1877718"/>
              <a:gd name="connsiteY6-14" fmla="*/ 1842198 h 1863247"/>
              <a:gd name="connsiteX7-15" fmla="*/ 35496 w 1877718"/>
              <a:gd name="connsiteY7-16" fmla="*/ 1012420 h 1863247"/>
              <a:gd name="connsiteX8-17" fmla="*/ 35521 w 1877718"/>
              <a:gd name="connsiteY8-18" fmla="*/ 850803 h 1863247"/>
              <a:gd name="connsiteX0-19" fmla="*/ 35521 w 1877718"/>
              <a:gd name="connsiteY0-20" fmla="*/ 850813 h 1863257"/>
              <a:gd name="connsiteX1-21" fmla="*/ 865299 w 1877718"/>
              <a:gd name="connsiteY1-22" fmla="*/ 21035 h 1863257"/>
              <a:gd name="connsiteX2-23" fmla="*/ 1026916 w 1877718"/>
              <a:gd name="connsiteY2-24" fmla="*/ 21060 h 1863257"/>
              <a:gd name="connsiteX3-25" fmla="*/ 1856694 w 1877718"/>
              <a:gd name="connsiteY3-26" fmla="*/ 850838 h 1863257"/>
              <a:gd name="connsiteX4-27" fmla="*/ 1856669 w 1877718"/>
              <a:gd name="connsiteY4-28" fmla="*/ 1012456 h 1863257"/>
              <a:gd name="connsiteX5-29" fmla="*/ 1026891 w 1877718"/>
              <a:gd name="connsiteY5-30" fmla="*/ 1842233 h 1863257"/>
              <a:gd name="connsiteX6-31" fmla="*/ 865274 w 1877718"/>
              <a:gd name="connsiteY6-32" fmla="*/ 1842208 h 1863257"/>
              <a:gd name="connsiteX7-33" fmla="*/ 35496 w 1877718"/>
              <a:gd name="connsiteY7-34" fmla="*/ 1012430 h 1863257"/>
              <a:gd name="connsiteX8-35" fmla="*/ 35521 w 1877718"/>
              <a:gd name="connsiteY8-36" fmla="*/ 850813 h 1863257"/>
              <a:gd name="connsiteX0-37" fmla="*/ 35521 w 1877718"/>
              <a:gd name="connsiteY0-38" fmla="*/ 865273 h 1877717"/>
              <a:gd name="connsiteX1-39" fmla="*/ 865299 w 1877718"/>
              <a:gd name="connsiteY1-40" fmla="*/ 35495 h 1877717"/>
              <a:gd name="connsiteX2-41" fmla="*/ 1026916 w 1877718"/>
              <a:gd name="connsiteY2-42" fmla="*/ 35520 h 1877717"/>
              <a:gd name="connsiteX3-43" fmla="*/ 1856694 w 1877718"/>
              <a:gd name="connsiteY3-44" fmla="*/ 865298 h 1877717"/>
              <a:gd name="connsiteX4-45" fmla="*/ 1856669 w 1877718"/>
              <a:gd name="connsiteY4-46" fmla="*/ 1026916 h 1877717"/>
              <a:gd name="connsiteX5-47" fmla="*/ 1026891 w 1877718"/>
              <a:gd name="connsiteY5-48" fmla="*/ 1856693 h 1877717"/>
              <a:gd name="connsiteX6-49" fmla="*/ 865274 w 1877718"/>
              <a:gd name="connsiteY6-50" fmla="*/ 1856668 h 1877717"/>
              <a:gd name="connsiteX7-51" fmla="*/ 35496 w 1877718"/>
              <a:gd name="connsiteY7-52" fmla="*/ 1026890 h 1877717"/>
              <a:gd name="connsiteX8-53" fmla="*/ 35521 w 1877718"/>
              <a:gd name="connsiteY8-54" fmla="*/ 865273 h 1877717"/>
              <a:gd name="connsiteX0-55" fmla="*/ 35521 w 1877718"/>
              <a:gd name="connsiteY0-56" fmla="*/ 865273 h 1877717"/>
              <a:gd name="connsiteX1-57" fmla="*/ 865299 w 1877718"/>
              <a:gd name="connsiteY1-58" fmla="*/ 35495 h 1877717"/>
              <a:gd name="connsiteX2-59" fmla="*/ 1026916 w 1877718"/>
              <a:gd name="connsiteY2-60" fmla="*/ 35520 h 1877717"/>
              <a:gd name="connsiteX3-61" fmla="*/ 1856694 w 1877718"/>
              <a:gd name="connsiteY3-62" fmla="*/ 865298 h 1877717"/>
              <a:gd name="connsiteX4-63" fmla="*/ 1856669 w 1877718"/>
              <a:gd name="connsiteY4-64" fmla="*/ 1026916 h 1877717"/>
              <a:gd name="connsiteX5-65" fmla="*/ 1026891 w 1877718"/>
              <a:gd name="connsiteY5-66" fmla="*/ 1856693 h 1877717"/>
              <a:gd name="connsiteX6-67" fmla="*/ 865274 w 1877718"/>
              <a:gd name="connsiteY6-68" fmla="*/ 1856668 h 1877717"/>
              <a:gd name="connsiteX7-69" fmla="*/ 35496 w 1877718"/>
              <a:gd name="connsiteY7-70" fmla="*/ 1026890 h 1877717"/>
              <a:gd name="connsiteX8-71" fmla="*/ 35521 w 1877718"/>
              <a:gd name="connsiteY8-72" fmla="*/ 865273 h 1877717"/>
              <a:gd name="connsiteX0-73" fmla="*/ 35521 w 1877718"/>
              <a:gd name="connsiteY0-74" fmla="*/ 865273 h 1877717"/>
              <a:gd name="connsiteX1-75" fmla="*/ 865299 w 1877718"/>
              <a:gd name="connsiteY1-76" fmla="*/ 35495 h 1877717"/>
              <a:gd name="connsiteX2-77" fmla="*/ 1026916 w 1877718"/>
              <a:gd name="connsiteY2-78" fmla="*/ 35520 h 1877717"/>
              <a:gd name="connsiteX3-79" fmla="*/ 1856694 w 1877718"/>
              <a:gd name="connsiteY3-80" fmla="*/ 865298 h 1877717"/>
              <a:gd name="connsiteX4-81" fmla="*/ 1856669 w 1877718"/>
              <a:gd name="connsiteY4-82" fmla="*/ 1026916 h 1877717"/>
              <a:gd name="connsiteX5-83" fmla="*/ 1026891 w 1877718"/>
              <a:gd name="connsiteY5-84" fmla="*/ 1856693 h 1877717"/>
              <a:gd name="connsiteX6-85" fmla="*/ 865274 w 1877718"/>
              <a:gd name="connsiteY6-86" fmla="*/ 1856668 h 1877717"/>
              <a:gd name="connsiteX7-87" fmla="*/ 35496 w 1877718"/>
              <a:gd name="connsiteY7-88" fmla="*/ 1026890 h 1877717"/>
              <a:gd name="connsiteX8-89" fmla="*/ 35521 w 1877718"/>
              <a:gd name="connsiteY8-90" fmla="*/ 865273 h 1877717"/>
              <a:gd name="connsiteX0-91" fmla="*/ 35521 w 1877729"/>
              <a:gd name="connsiteY0-92" fmla="*/ 865273 h 1877717"/>
              <a:gd name="connsiteX1-93" fmla="*/ 865299 w 1877729"/>
              <a:gd name="connsiteY1-94" fmla="*/ 35495 h 1877717"/>
              <a:gd name="connsiteX2-95" fmla="*/ 1026916 w 1877729"/>
              <a:gd name="connsiteY2-96" fmla="*/ 35520 h 1877717"/>
              <a:gd name="connsiteX3-97" fmla="*/ 1856694 w 1877729"/>
              <a:gd name="connsiteY3-98" fmla="*/ 865298 h 1877717"/>
              <a:gd name="connsiteX4-99" fmla="*/ 1856669 w 1877729"/>
              <a:gd name="connsiteY4-100" fmla="*/ 1026916 h 1877717"/>
              <a:gd name="connsiteX5-101" fmla="*/ 1026891 w 1877729"/>
              <a:gd name="connsiteY5-102" fmla="*/ 1856693 h 1877717"/>
              <a:gd name="connsiteX6-103" fmla="*/ 865274 w 1877729"/>
              <a:gd name="connsiteY6-104" fmla="*/ 1856668 h 1877717"/>
              <a:gd name="connsiteX7-105" fmla="*/ 35496 w 1877729"/>
              <a:gd name="connsiteY7-106" fmla="*/ 1026890 h 1877717"/>
              <a:gd name="connsiteX8-107" fmla="*/ 35521 w 1877729"/>
              <a:gd name="connsiteY8-108" fmla="*/ 865273 h 1877717"/>
              <a:gd name="connsiteX0-109" fmla="*/ 35521 w 1892189"/>
              <a:gd name="connsiteY0-110" fmla="*/ 865273 h 1877717"/>
              <a:gd name="connsiteX1-111" fmla="*/ 865299 w 1892189"/>
              <a:gd name="connsiteY1-112" fmla="*/ 35495 h 1877717"/>
              <a:gd name="connsiteX2-113" fmla="*/ 1026916 w 1892189"/>
              <a:gd name="connsiteY2-114" fmla="*/ 35520 h 1877717"/>
              <a:gd name="connsiteX3-115" fmla="*/ 1856694 w 1892189"/>
              <a:gd name="connsiteY3-116" fmla="*/ 865298 h 1877717"/>
              <a:gd name="connsiteX4-117" fmla="*/ 1856669 w 1892189"/>
              <a:gd name="connsiteY4-118" fmla="*/ 1026916 h 1877717"/>
              <a:gd name="connsiteX5-119" fmla="*/ 1026891 w 1892189"/>
              <a:gd name="connsiteY5-120" fmla="*/ 1856693 h 1877717"/>
              <a:gd name="connsiteX6-121" fmla="*/ 865274 w 1892189"/>
              <a:gd name="connsiteY6-122" fmla="*/ 1856668 h 1877717"/>
              <a:gd name="connsiteX7-123" fmla="*/ 35496 w 1892189"/>
              <a:gd name="connsiteY7-124" fmla="*/ 1026890 h 1877717"/>
              <a:gd name="connsiteX8-125" fmla="*/ 35521 w 1892189"/>
              <a:gd name="connsiteY8-126" fmla="*/ 865273 h 1877717"/>
              <a:gd name="connsiteX0-127" fmla="*/ 35521 w 1892189"/>
              <a:gd name="connsiteY0-128" fmla="*/ 865273 h 1877717"/>
              <a:gd name="connsiteX1-129" fmla="*/ 865299 w 1892189"/>
              <a:gd name="connsiteY1-130" fmla="*/ 35495 h 1877717"/>
              <a:gd name="connsiteX2-131" fmla="*/ 1026916 w 1892189"/>
              <a:gd name="connsiteY2-132" fmla="*/ 35520 h 1877717"/>
              <a:gd name="connsiteX3-133" fmla="*/ 1856694 w 1892189"/>
              <a:gd name="connsiteY3-134" fmla="*/ 865298 h 1877717"/>
              <a:gd name="connsiteX4-135" fmla="*/ 1856669 w 1892189"/>
              <a:gd name="connsiteY4-136" fmla="*/ 1026916 h 1877717"/>
              <a:gd name="connsiteX5-137" fmla="*/ 1026891 w 1892189"/>
              <a:gd name="connsiteY5-138" fmla="*/ 1856693 h 1877717"/>
              <a:gd name="connsiteX6-139" fmla="*/ 865274 w 1892189"/>
              <a:gd name="connsiteY6-140" fmla="*/ 1856668 h 1877717"/>
              <a:gd name="connsiteX7-141" fmla="*/ 35496 w 1892189"/>
              <a:gd name="connsiteY7-142" fmla="*/ 1026890 h 1877717"/>
              <a:gd name="connsiteX8-143" fmla="*/ 35521 w 1892189"/>
              <a:gd name="connsiteY8-144" fmla="*/ 865273 h 1877717"/>
              <a:gd name="connsiteX0-145" fmla="*/ 35521 w 1892189"/>
              <a:gd name="connsiteY0-146" fmla="*/ 865273 h 1877717"/>
              <a:gd name="connsiteX1-147" fmla="*/ 865299 w 1892189"/>
              <a:gd name="connsiteY1-148" fmla="*/ 35495 h 1877717"/>
              <a:gd name="connsiteX2-149" fmla="*/ 1026916 w 1892189"/>
              <a:gd name="connsiteY2-150" fmla="*/ 35520 h 1877717"/>
              <a:gd name="connsiteX3-151" fmla="*/ 1856694 w 1892189"/>
              <a:gd name="connsiteY3-152" fmla="*/ 865298 h 1877717"/>
              <a:gd name="connsiteX4-153" fmla="*/ 1856669 w 1892189"/>
              <a:gd name="connsiteY4-154" fmla="*/ 1026916 h 1877717"/>
              <a:gd name="connsiteX5-155" fmla="*/ 1026891 w 1892189"/>
              <a:gd name="connsiteY5-156" fmla="*/ 1856693 h 1877717"/>
              <a:gd name="connsiteX6-157" fmla="*/ 865274 w 1892189"/>
              <a:gd name="connsiteY6-158" fmla="*/ 1856668 h 1877717"/>
              <a:gd name="connsiteX7-159" fmla="*/ 35496 w 1892189"/>
              <a:gd name="connsiteY7-160" fmla="*/ 1026890 h 1877717"/>
              <a:gd name="connsiteX8-161" fmla="*/ 35521 w 1892189"/>
              <a:gd name="connsiteY8-162" fmla="*/ 865273 h 1877717"/>
              <a:gd name="connsiteX0-163" fmla="*/ 35521 w 1892189"/>
              <a:gd name="connsiteY0-164" fmla="*/ 865273 h 1877728"/>
              <a:gd name="connsiteX1-165" fmla="*/ 865299 w 1892189"/>
              <a:gd name="connsiteY1-166" fmla="*/ 35495 h 1877728"/>
              <a:gd name="connsiteX2-167" fmla="*/ 1026916 w 1892189"/>
              <a:gd name="connsiteY2-168" fmla="*/ 35520 h 1877728"/>
              <a:gd name="connsiteX3-169" fmla="*/ 1856694 w 1892189"/>
              <a:gd name="connsiteY3-170" fmla="*/ 865298 h 1877728"/>
              <a:gd name="connsiteX4-171" fmla="*/ 1856669 w 1892189"/>
              <a:gd name="connsiteY4-172" fmla="*/ 1026916 h 1877728"/>
              <a:gd name="connsiteX5-173" fmla="*/ 1026891 w 1892189"/>
              <a:gd name="connsiteY5-174" fmla="*/ 1856693 h 1877728"/>
              <a:gd name="connsiteX6-175" fmla="*/ 865274 w 1892189"/>
              <a:gd name="connsiteY6-176" fmla="*/ 1856668 h 1877728"/>
              <a:gd name="connsiteX7-177" fmla="*/ 35496 w 1892189"/>
              <a:gd name="connsiteY7-178" fmla="*/ 1026890 h 1877728"/>
              <a:gd name="connsiteX8-179" fmla="*/ 35521 w 1892189"/>
              <a:gd name="connsiteY8-180" fmla="*/ 865273 h 1877728"/>
              <a:gd name="connsiteX0-181" fmla="*/ 35521 w 1892189"/>
              <a:gd name="connsiteY0-182" fmla="*/ 865273 h 1892188"/>
              <a:gd name="connsiteX1-183" fmla="*/ 865299 w 1892189"/>
              <a:gd name="connsiteY1-184" fmla="*/ 35495 h 1892188"/>
              <a:gd name="connsiteX2-185" fmla="*/ 1026916 w 1892189"/>
              <a:gd name="connsiteY2-186" fmla="*/ 35520 h 1892188"/>
              <a:gd name="connsiteX3-187" fmla="*/ 1856694 w 1892189"/>
              <a:gd name="connsiteY3-188" fmla="*/ 865298 h 1892188"/>
              <a:gd name="connsiteX4-189" fmla="*/ 1856669 w 1892189"/>
              <a:gd name="connsiteY4-190" fmla="*/ 1026916 h 1892188"/>
              <a:gd name="connsiteX5-191" fmla="*/ 1026891 w 1892189"/>
              <a:gd name="connsiteY5-192" fmla="*/ 1856693 h 1892188"/>
              <a:gd name="connsiteX6-193" fmla="*/ 865274 w 1892189"/>
              <a:gd name="connsiteY6-194" fmla="*/ 1856668 h 1892188"/>
              <a:gd name="connsiteX7-195" fmla="*/ 35496 w 1892189"/>
              <a:gd name="connsiteY7-196" fmla="*/ 1026890 h 1892188"/>
              <a:gd name="connsiteX8-197" fmla="*/ 35521 w 1892189"/>
              <a:gd name="connsiteY8-198" fmla="*/ 865273 h 1892188"/>
              <a:gd name="connsiteX0-199" fmla="*/ 35521 w 1892189"/>
              <a:gd name="connsiteY0-200" fmla="*/ 865273 h 1892188"/>
              <a:gd name="connsiteX1-201" fmla="*/ 865299 w 1892189"/>
              <a:gd name="connsiteY1-202" fmla="*/ 35495 h 1892188"/>
              <a:gd name="connsiteX2-203" fmla="*/ 1026916 w 1892189"/>
              <a:gd name="connsiteY2-204" fmla="*/ 35520 h 1892188"/>
              <a:gd name="connsiteX3-205" fmla="*/ 1856694 w 1892189"/>
              <a:gd name="connsiteY3-206" fmla="*/ 865298 h 1892188"/>
              <a:gd name="connsiteX4-207" fmla="*/ 1856669 w 1892189"/>
              <a:gd name="connsiteY4-208" fmla="*/ 1026916 h 1892188"/>
              <a:gd name="connsiteX5-209" fmla="*/ 1026891 w 1892189"/>
              <a:gd name="connsiteY5-210" fmla="*/ 1856693 h 1892188"/>
              <a:gd name="connsiteX6-211" fmla="*/ 865274 w 1892189"/>
              <a:gd name="connsiteY6-212" fmla="*/ 1856668 h 1892188"/>
              <a:gd name="connsiteX7-213" fmla="*/ 35496 w 1892189"/>
              <a:gd name="connsiteY7-214" fmla="*/ 1026890 h 1892188"/>
              <a:gd name="connsiteX8-215" fmla="*/ 35521 w 1892189"/>
              <a:gd name="connsiteY8-216" fmla="*/ 865273 h 1892188"/>
              <a:gd name="connsiteX0-217" fmla="*/ 35521 w 1892189"/>
              <a:gd name="connsiteY0-218" fmla="*/ 865273 h 1892188"/>
              <a:gd name="connsiteX1-219" fmla="*/ 865299 w 1892189"/>
              <a:gd name="connsiteY1-220" fmla="*/ 35495 h 1892188"/>
              <a:gd name="connsiteX2-221" fmla="*/ 1026916 w 1892189"/>
              <a:gd name="connsiteY2-222" fmla="*/ 35520 h 1892188"/>
              <a:gd name="connsiteX3-223" fmla="*/ 1856694 w 1892189"/>
              <a:gd name="connsiteY3-224" fmla="*/ 865298 h 1892188"/>
              <a:gd name="connsiteX4-225" fmla="*/ 1856669 w 1892189"/>
              <a:gd name="connsiteY4-226" fmla="*/ 1026916 h 1892188"/>
              <a:gd name="connsiteX5-227" fmla="*/ 1026891 w 1892189"/>
              <a:gd name="connsiteY5-228" fmla="*/ 1856693 h 1892188"/>
              <a:gd name="connsiteX6-229" fmla="*/ 865274 w 1892189"/>
              <a:gd name="connsiteY6-230" fmla="*/ 1856668 h 1892188"/>
              <a:gd name="connsiteX7-231" fmla="*/ 35496 w 1892189"/>
              <a:gd name="connsiteY7-232" fmla="*/ 1026890 h 1892188"/>
              <a:gd name="connsiteX8-233" fmla="*/ 35521 w 1892189"/>
              <a:gd name="connsiteY8-234" fmla="*/ 865273 h 1892188"/>
              <a:gd name="connsiteX0-235" fmla="*/ 35521 w 1892189"/>
              <a:gd name="connsiteY0-236" fmla="*/ 865273 h 1892188"/>
              <a:gd name="connsiteX1-237" fmla="*/ 865299 w 1892189"/>
              <a:gd name="connsiteY1-238" fmla="*/ 35495 h 1892188"/>
              <a:gd name="connsiteX2-239" fmla="*/ 1026916 w 1892189"/>
              <a:gd name="connsiteY2-240" fmla="*/ 35520 h 1892188"/>
              <a:gd name="connsiteX3-241" fmla="*/ 1856694 w 1892189"/>
              <a:gd name="connsiteY3-242" fmla="*/ 865298 h 1892188"/>
              <a:gd name="connsiteX4-243" fmla="*/ 1856669 w 1892189"/>
              <a:gd name="connsiteY4-244" fmla="*/ 1026916 h 1892188"/>
              <a:gd name="connsiteX5-245" fmla="*/ 1026891 w 1892189"/>
              <a:gd name="connsiteY5-246" fmla="*/ 1856693 h 1892188"/>
              <a:gd name="connsiteX6-247" fmla="*/ 865274 w 1892189"/>
              <a:gd name="connsiteY6-248" fmla="*/ 1856668 h 1892188"/>
              <a:gd name="connsiteX7-249" fmla="*/ 35496 w 1892189"/>
              <a:gd name="connsiteY7-250" fmla="*/ 1026890 h 1892188"/>
              <a:gd name="connsiteX8-251" fmla="*/ 35521 w 1892189"/>
              <a:gd name="connsiteY8-252" fmla="*/ 865273 h 18921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892189" h="1892188">
                <a:moveTo>
                  <a:pt x="35521" y="865273"/>
                </a:moveTo>
                <a:cubicBezTo>
                  <a:pt x="35521" y="865273"/>
                  <a:pt x="865299" y="35495"/>
                  <a:pt x="865299" y="35495"/>
                </a:cubicBezTo>
                <a:cubicBezTo>
                  <a:pt x="912643" y="-11849"/>
                  <a:pt x="979572" y="-11824"/>
                  <a:pt x="1026916" y="35520"/>
                </a:cubicBezTo>
                <a:cubicBezTo>
                  <a:pt x="1026916" y="35520"/>
                  <a:pt x="1856694" y="865298"/>
                  <a:pt x="1856694" y="865298"/>
                </a:cubicBezTo>
                <a:cubicBezTo>
                  <a:pt x="1904038" y="912642"/>
                  <a:pt x="1904013" y="979572"/>
                  <a:pt x="1856669" y="1026916"/>
                </a:cubicBezTo>
                <a:cubicBezTo>
                  <a:pt x="1856669" y="1026916"/>
                  <a:pt x="1026891" y="1856693"/>
                  <a:pt x="1026891" y="1856693"/>
                </a:cubicBezTo>
                <a:cubicBezTo>
                  <a:pt x="979547" y="1904037"/>
                  <a:pt x="912618" y="1904011"/>
                  <a:pt x="865274" y="1856668"/>
                </a:cubicBezTo>
                <a:cubicBezTo>
                  <a:pt x="865274" y="1856667"/>
                  <a:pt x="35496" y="1026889"/>
                  <a:pt x="35496" y="1026890"/>
                </a:cubicBezTo>
                <a:cubicBezTo>
                  <a:pt x="-11848" y="979545"/>
                  <a:pt x="-11823" y="912617"/>
                  <a:pt x="35521" y="865273"/>
                </a:cubicBezTo>
                <a:close/>
              </a:path>
            </a:pathLst>
          </a:custGeom>
          <a:solidFill>
            <a:schemeClr val="accent1">
              <a:alpha val="2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 name="任意多边形: 形状 1397"/>
          <p:cNvSpPr/>
          <p:nvPr>
            <p:custDataLst>
              <p:tags r:id="rId9"/>
            </p:custDataLst>
          </p:nvPr>
        </p:nvSpPr>
        <p:spPr>
          <a:xfrm>
            <a:off x="11108055" y="1759585"/>
            <a:ext cx="395605" cy="395605"/>
          </a:xfrm>
          <a:custGeom>
            <a:avLst/>
            <a:gdLst>
              <a:gd name="connsiteX0" fmla="*/ 35521 w 1877718"/>
              <a:gd name="connsiteY0" fmla="*/ 850803 h 1863247"/>
              <a:gd name="connsiteX1" fmla="*/ 865299 w 1877718"/>
              <a:gd name="connsiteY1" fmla="*/ 21025 h 1863247"/>
              <a:gd name="connsiteX2" fmla="*/ 1026916 w 1877718"/>
              <a:gd name="connsiteY2" fmla="*/ 21050 h 1863247"/>
              <a:gd name="connsiteX3" fmla="*/ 1856694 w 1877718"/>
              <a:gd name="connsiteY3" fmla="*/ 850828 h 1863247"/>
              <a:gd name="connsiteX4" fmla="*/ 1856669 w 1877718"/>
              <a:gd name="connsiteY4" fmla="*/ 1012446 h 1863247"/>
              <a:gd name="connsiteX5" fmla="*/ 1026891 w 1877718"/>
              <a:gd name="connsiteY5" fmla="*/ 1842223 h 1863247"/>
              <a:gd name="connsiteX6" fmla="*/ 865274 w 1877718"/>
              <a:gd name="connsiteY6" fmla="*/ 1842198 h 1863247"/>
              <a:gd name="connsiteX7" fmla="*/ 35496 w 1877718"/>
              <a:gd name="connsiteY7" fmla="*/ 1012420 h 1863247"/>
              <a:gd name="connsiteX8" fmla="*/ 35521 w 1877718"/>
              <a:gd name="connsiteY8" fmla="*/ 850803 h 1863247"/>
              <a:gd name="connsiteX0-1" fmla="*/ 35521 w 1877718"/>
              <a:gd name="connsiteY0-2" fmla="*/ 850803 h 1863247"/>
              <a:gd name="connsiteX1-3" fmla="*/ 865299 w 1877718"/>
              <a:gd name="connsiteY1-4" fmla="*/ 21025 h 1863247"/>
              <a:gd name="connsiteX2-5" fmla="*/ 1026916 w 1877718"/>
              <a:gd name="connsiteY2-6" fmla="*/ 21050 h 1863247"/>
              <a:gd name="connsiteX3-7" fmla="*/ 1856694 w 1877718"/>
              <a:gd name="connsiteY3-8" fmla="*/ 850828 h 1863247"/>
              <a:gd name="connsiteX4-9" fmla="*/ 1856669 w 1877718"/>
              <a:gd name="connsiteY4-10" fmla="*/ 1012446 h 1863247"/>
              <a:gd name="connsiteX5-11" fmla="*/ 1026891 w 1877718"/>
              <a:gd name="connsiteY5-12" fmla="*/ 1842223 h 1863247"/>
              <a:gd name="connsiteX6-13" fmla="*/ 865274 w 1877718"/>
              <a:gd name="connsiteY6-14" fmla="*/ 1842198 h 1863247"/>
              <a:gd name="connsiteX7-15" fmla="*/ 35496 w 1877718"/>
              <a:gd name="connsiteY7-16" fmla="*/ 1012420 h 1863247"/>
              <a:gd name="connsiteX8-17" fmla="*/ 35521 w 1877718"/>
              <a:gd name="connsiteY8-18" fmla="*/ 850803 h 1863247"/>
              <a:gd name="connsiteX0-19" fmla="*/ 35521 w 1877718"/>
              <a:gd name="connsiteY0-20" fmla="*/ 850813 h 1863257"/>
              <a:gd name="connsiteX1-21" fmla="*/ 865299 w 1877718"/>
              <a:gd name="connsiteY1-22" fmla="*/ 21035 h 1863257"/>
              <a:gd name="connsiteX2-23" fmla="*/ 1026916 w 1877718"/>
              <a:gd name="connsiteY2-24" fmla="*/ 21060 h 1863257"/>
              <a:gd name="connsiteX3-25" fmla="*/ 1856694 w 1877718"/>
              <a:gd name="connsiteY3-26" fmla="*/ 850838 h 1863257"/>
              <a:gd name="connsiteX4-27" fmla="*/ 1856669 w 1877718"/>
              <a:gd name="connsiteY4-28" fmla="*/ 1012456 h 1863257"/>
              <a:gd name="connsiteX5-29" fmla="*/ 1026891 w 1877718"/>
              <a:gd name="connsiteY5-30" fmla="*/ 1842233 h 1863257"/>
              <a:gd name="connsiteX6-31" fmla="*/ 865274 w 1877718"/>
              <a:gd name="connsiteY6-32" fmla="*/ 1842208 h 1863257"/>
              <a:gd name="connsiteX7-33" fmla="*/ 35496 w 1877718"/>
              <a:gd name="connsiteY7-34" fmla="*/ 1012430 h 1863257"/>
              <a:gd name="connsiteX8-35" fmla="*/ 35521 w 1877718"/>
              <a:gd name="connsiteY8-36" fmla="*/ 850813 h 1863257"/>
              <a:gd name="connsiteX0-37" fmla="*/ 35521 w 1877718"/>
              <a:gd name="connsiteY0-38" fmla="*/ 865273 h 1877717"/>
              <a:gd name="connsiteX1-39" fmla="*/ 865299 w 1877718"/>
              <a:gd name="connsiteY1-40" fmla="*/ 35495 h 1877717"/>
              <a:gd name="connsiteX2-41" fmla="*/ 1026916 w 1877718"/>
              <a:gd name="connsiteY2-42" fmla="*/ 35520 h 1877717"/>
              <a:gd name="connsiteX3-43" fmla="*/ 1856694 w 1877718"/>
              <a:gd name="connsiteY3-44" fmla="*/ 865298 h 1877717"/>
              <a:gd name="connsiteX4-45" fmla="*/ 1856669 w 1877718"/>
              <a:gd name="connsiteY4-46" fmla="*/ 1026916 h 1877717"/>
              <a:gd name="connsiteX5-47" fmla="*/ 1026891 w 1877718"/>
              <a:gd name="connsiteY5-48" fmla="*/ 1856693 h 1877717"/>
              <a:gd name="connsiteX6-49" fmla="*/ 865274 w 1877718"/>
              <a:gd name="connsiteY6-50" fmla="*/ 1856668 h 1877717"/>
              <a:gd name="connsiteX7-51" fmla="*/ 35496 w 1877718"/>
              <a:gd name="connsiteY7-52" fmla="*/ 1026890 h 1877717"/>
              <a:gd name="connsiteX8-53" fmla="*/ 35521 w 1877718"/>
              <a:gd name="connsiteY8-54" fmla="*/ 865273 h 1877717"/>
              <a:gd name="connsiteX0-55" fmla="*/ 35521 w 1877718"/>
              <a:gd name="connsiteY0-56" fmla="*/ 865273 h 1877717"/>
              <a:gd name="connsiteX1-57" fmla="*/ 865299 w 1877718"/>
              <a:gd name="connsiteY1-58" fmla="*/ 35495 h 1877717"/>
              <a:gd name="connsiteX2-59" fmla="*/ 1026916 w 1877718"/>
              <a:gd name="connsiteY2-60" fmla="*/ 35520 h 1877717"/>
              <a:gd name="connsiteX3-61" fmla="*/ 1856694 w 1877718"/>
              <a:gd name="connsiteY3-62" fmla="*/ 865298 h 1877717"/>
              <a:gd name="connsiteX4-63" fmla="*/ 1856669 w 1877718"/>
              <a:gd name="connsiteY4-64" fmla="*/ 1026916 h 1877717"/>
              <a:gd name="connsiteX5-65" fmla="*/ 1026891 w 1877718"/>
              <a:gd name="connsiteY5-66" fmla="*/ 1856693 h 1877717"/>
              <a:gd name="connsiteX6-67" fmla="*/ 865274 w 1877718"/>
              <a:gd name="connsiteY6-68" fmla="*/ 1856668 h 1877717"/>
              <a:gd name="connsiteX7-69" fmla="*/ 35496 w 1877718"/>
              <a:gd name="connsiteY7-70" fmla="*/ 1026890 h 1877717"/>
              <a:gd name="connsiteX8-71" fmla="*/ 35521 w 1877718"/>
              <a:gd name="connsiteY8-72" fmla="*/ 865273 h 1877717"/>
              <a:gd name="connsiteX0-73" fmla="*/ 35521 w 1877718"/>
              <a:gd name="connsiteY0-74" fmla="*/ 865273 h 1877717"/>
              <a:gd name="connsiteX1-75" fmla="*/ 865299 w 1877718"/>
              <a:gd name="connsiteY1-76" fmla="*/ 35495 h 1877717"/>
              <a:gd name="connsiteX2-77" fmla="*/ 1026916 w 1877718"/>
              <a:gd name="connsiteY2-78" fmla="*/ 35520 h 1877717"/>
              <a:gd name="connsiteX3-79" fmla="*/ 1856694 w 1877718"/>
              <a:gd name="connsiteY3-80" fmla="*/ 865298 h 1877717"/>
              <a:gd name="connsiteX4-81" fmla="*/ 1856669 w 1877718"/>
              <a:gd name="connsiteY4-82" fmla="*/ 1026916 h 1877717"/>
              <a:gd name="connsiteX5-83" fmla="*/ 1026891 w 1877718"/>
              <a:gd name="connsiteY5-84" fmla="*/ 1856693 h 1877717"/>
              <a:gd name="connsiteX6-85" fmla="*/ 865274 w 1877718"/>
              <a:gd name="connsiteY6-86" fmla="*/ 1856668 h 1877717"/>
              <a:gd name="connsiteX7-87" fmla="*/ 35496 w 1877718"/>
              <a:gd name="connsiteY7-88" fmla="*/ 1026890 h 1877717"/>
              <a:gd name="connsiteX8-89" fmla="*/ 35521 w 1877718"/>
              <a:gd name="connsiteY8-90" fmla="*/ 865273 h 1877717"/>
              <a:gd name="connsiteX0-91" fmla="*/ 35521 w 1877729"/>
              <a:gd name="connsiteY0-92" fmla="*/ 865273 h 1877717"/>
              <a:gd name="connsiteX1-93" fmla="*/ 865299 w 1877729"/>
              <a:gd name="connsiteY1-94" fmla="*/ 35495 h 1877717"/>
              <a:gd name="connsiteX2-95" fmla="*/ 1026916 w 1877729"/>
              <a:gd name="connsiteY2-96" fmla="*/ 35520 h 1877717"/>
              <a:gd name="connsiteX3-97" fmla="*/ 1856694 w 1877729"/>
              <a:gd name="connsiteY3-98" fmla="*/ 865298 h 1877717"/>
              <a:gd name="connsiteX4-99" fmla="*/ 1856669 w 1877729"/>
              <a:gd name="connsiteY4-100" fmla="*/ 1026916 h 1877717"/>
              <a:gd name="connsiteX5-101" fmla="*/ 1026891 w 1877729"/>
              <a:gd name="connsiteY5-102" fmla="*/ 1856693 h 1877717"/>
              <a:gd name="connsiteX6-103" fmla="*/ 865274 w 1877729"/>
              <a:gd name="connsiteY6-104" fmla="*/ 1856668 h 1877717"/>
              <a:gd name="connsiteX7-105" fmla="*/ 35496 w 1877729"/>
              <a:gd name="connsiteY7-106" fmla="*/ 1026890 h 1877717"/>
              <a:gd name="connsiteX8-107" fmla="*/ 35521 w 1877729"/>
              <a:gd name="connsiteY8-108" fmla="*/ 865273 h 1877717"/>
              <a:gd name="connsiteX0-109" fmla="*/ 35521 w 1892189"/>
              <a:gd name="connsiteY0-110" fmla="*/ 865273 h 1877717"/>
              <a:gd name="connsiteX1-111" fmla="*/ 865299 w 1892189"/>
              <a:gd name="connsiteY1-112" fmla="*/ 35495 h 1877717"/>
              <a:gd name="connsiteX2-113" fmla="*/ 1026916 w 1892189"/>
              <a:gd name="connsiteY2-114" fmla="*/ 35520 h 1877717"/>
              <a:gd name="connsiteX3-115" fmla="*/ 1856694 w 1892189"/>
              <a:gd name="connsiteY3-116" fmla="*/ 865298 h 1877717"/>
              <a:gd name="connsiteX4-117" fmla="*/ 1856669 w 1892189"/>
              <a:gd name="connsiteY4-118" fmla="*/ 1026916 h 1877717"/>
              <a:gd name="connsiteX5-119" fmla="*/ 1026891 w 1892189"/>
              <a:gd name="connsiteY5-120" fmla="*/ 1856693 h 1877717"/>
              <a:gd name="connsiteX6-121" fmla="*/ 865274 w 1892189"/>
              <a:gd name="connsiteY6-122" fmla="*/ 1856668 h 1877717"/>
              <a:gd name="connsiteX7-123" fmla="*/ 35496 w 1892189"/>
              <a:gd name="connsiteY7-124" fmla="*/ 1026890 h 1877717"/>
              <a:gd name="connsiteX8-125" fmla="*/ 35521 w 1892189"/>
              <a:gd name="connsiteY8-126" fmla="*/ 865273 h 1877717"/>
              <a:gd name="connsiteX0-127" fmla="*/ 35521 w 1892189"/>
              <a:gd name="connsiteY0-128" fmla="*/ 865273 h 1877717"/>
              <a:gd name="connsiteX1-129" fmla="*/ 865299 w 1892189"/>
              <a:gd name="connsiteY1-130" fmla="*/ 35495 h 1877717"/>
              <a:gd name="connsiteX2-131" fmla="*/ 1026916 w 1892189"/>
              <a:gd name="connsiteY2-132" fmla="*/ 35520 h 1877717"/>
              <a:gd name="connsiteX3-133" fmla="*/ 1856694 w 1892189"/>
              <a:gd name="connsiteY3-134" fmla="*/ 865298 h 1877717"/>
              <a:gd name="connsiteX4-135" fmla="*/ 1856669 w 1892189"/>
              <a:gd name="connsiteY4-136" fmla="*/ 1026916 h 1877717"/>
              <a:gd name="connsiteX5-137" fmla="*/ 1026891 w 1892189"/>
              <a:gd name="connsiteY5-138" fmla="*/ 1856693 h 1877717"/>
              <a:gd name="connsiteX6-139" fmla="*/ 865274 w 1892189"/>
              <a:gd name="connsiteY6-140" fmla="*/ 1856668 h 1877717"/>
              <a:gd name="connsiteX7-141" fmla="*/ 35496 w 1892189"/>
              <a:gd name="connsiteY7-142" fmla="*/ 1026890 h 1877717"/>
              <a:gd name="connsiteX8-143" fmla="*/ 35521 w 1892189"/>
              <a:gd name="connsiteY8-144" fmla="*/ 865273 h 1877717"/>
              <a:gd name="connsiteX0-145" fmla="*/ 35521 w 1892189"/>
              <a:gd name="connsiteY0-146" fmla="*/ 865273 h 1877717"/>
              <a:gd name="connsiteX1-147" fmla="*/ 865299 w 1892189"/>
              <a:gd name="connsiteY1-148" fmla="*/ 35495 h 1877717"/>
              <a:gd name="connsiteX2-149" fmla="*/ 1026916 w 1892189"/>
              <a:gd name="connsiteY2-150" fmla="*/ 35520 h 1877717"/>
              <a:gd name="connsiteX3-151" fmla="*/ 1856694 w 1892189"/>
              <a:gd name="connsiteY3-152" fmla="*/ 865298 h 1877717"/>
              <a:gd name="connsiteX4-153" fmla="*/ 1856669 w 1892189"/>
              <a:gd name="connsiteY4-154" fmla="*/ 1026916 h 1877717"/>
              <a:gd name="connsiteX5-155" fmla="*/ 1026891 w 1892189"/>
              <a:gd name="connsiteY5-156" fmla="*/ 1856693 h 1877717"/>
              <a:gd name="connsiteX6-157" fmla="*/ 865274 w 1892189"/>
              <a:gd name="connsiteY6-158" fmla="*/ 1856668 h 1877717"/>
              <a:gd name="connsiteX7-159" fmla="*/ 35496 w 1892189"/>
              <a:gd name="connsiteY7-160" fmla="*/ 1026890 h 1877717"/>
              <a:gd name="connsiteX8-161" fmla="*/ 35521 w 1892189"/>
              <a:gd name="connsiteY8-162" fmla="*/ 865273 h 1877717"/>
              <a:gd name="connsiteX0-163" fmla="*/ 35521 w 1892189"/>
              <a:gd name="connsiteY0-164" fmla="*/ 865273 h 1877728"/>
              <a:gd name="connsiteX1-165" fmla="*/ 865299 w 1892189"/>
              <a:gd name="connsiteY1-166" fmla="*/ 35495 h 1877728"/>
              <a:gd name="connsiteX2-167" fmla="*/ 1026916 w 1892189"/>
              <a:gd name="connsiteY2-168" fmla="*/ 35520 h 1877728"/>
              <a:gd name="connsiteX3-169" fmla="*/ 1856694 w 1892189"/>
              <a:gd name="connsiteY3-170" fmla="*/ 865298 h 1877728"/>
              <a:gd name="connsiteX4-171" fmla="*/ 1856669 w 1892189"/>
              <a:gd name="connsiteY4-172" fmla="*/ 1026916 h 1877728"/>
              <a:gd name="connsiteX5-173" fmla="*/ 1026891 w 1892189"/>
              <a:gd name="connsiteY5-174" fmla="*/ 1856693 h 1877728"/>
              <a:gd name="connsiteX6-175" fmla="*/ 865274 w 1892189"/>
              <a:gd name="connsiteY6-176" fmla="*/ 1856668 h 1877728"/>
              <a:gd name="connsiteX7-177" fmla="*/ 35496 w 1892189"/>
              <a:gd name="connsiteY7-178" fmla="*/ 1026890 h 1877728"/>
              <a:gd name="connsiteX8-179" fmla="*/ 35521 w 1892189"/>
              <a:gd name="connsiteY8-180" fmla="*/ 865273 h 1877728"/>
              <a:gd name="connsiteX0-181" fmla="*/ 35521 w 1892189"/>
              <a:gd name="connsiteY0-182" fmla="*/ 865273 h 1892188"/>
              <a:gd name="connsiteX1-183" fmla="*/ 865299 w 1892189"/>
              <a:gd name="connsiteY1-184" fmla="*/ 35495 h 1892188"/>
              <a:gd name="connsiteX2-185" fmla="*/ 1026916 w 1892189"/>
              <a:gd name="connsiteY2-186" fmla="*/ 35520 h 1892188"/>
              <a:gd name="connsiteX3-187" fmla="*/ 1856694 w 1892189"/>
              <a:gd name="connsiteY3-188" fmla="*/ 865298 h 1892188"/>
              <a:gd name="connsiteX4-189" fmla="*/ 1856669 w 1892189"/>
              <a:gd name="connsiteY4-190" fmla="*/ 1026916 h 1892188"/>
              <a:gd name="connsiteX5-191" fmla="*/ 1026891 w 1892189"/>
              <a:gd name="connsiteY5-192" fmla="*/ 1856693 h 1892188"/>
              <a:gd name="connsiteX6-193" fmla="*/ 865274 w 1892189"/>
              <a:gd name="connsiteY6-194" fmla="*/ 1856668 h 1892188"/>
              <a:gd name="connsiteX7-195" fmla="*/ 35496 w 1892189"/>
              <a:gd name="connsiteY7-196" fmla="*/ 1026890 h 1892188"/>
              <a:gd name="connsiteX8-197" fmla="*/ 35521 w 1892189"/>
              <a:gd name="connsiteY8-198" fmla="*/ 865273 h 1892188"/>
              <a:gd name="connsiteX0-199" fmla="*/ 35521 w 1892189"/>
              <a:gd name="connsiteY0-200" fmla="*/ 865273 h 1892188"/>
              <a:gd name="connsiteX1-201" fmla="*/ 865299 w 1892189"/>
              <a:gd name="connsiteY1-202" fmla="*/ 35495 h 1892188"/>
              <a:gd name="connsiteX2-203" fmla="*/ 1026916 w 1892189"/>
              <a:gd name="connsiteY2-204" fmla="*/ 35520 h 1892188"/>
              <a:gd name="connsiteX3-205" fmla="*/ 1856694 w 1892189"/>
              <a:gd name="connsiteY3-206" fmla="*/ 865298 h 1892188"/>
              <a:gd name="connsiteX4-207" fmla="*/ 1856669 w 1892189"/>
              <a:gd name="connsiteY4-208" fmla="*/ 1026916 h 1892188"/>
              <a:gd name="connsiteX5-209" fmla="*/ 1026891 w 1892189"/>
              <a:gd name="connsiteY5-210" fmla="*/ 1856693 h 1892188"/>
              <a:gd name="connsiteX6-211" fmla="*/ 865274 w 1892189"/>
              <a:gd name="connsiteY6-212" fmla="*/ 1856668 h 1892188"/>
              <a:gd name="connsiteX7-213" fmla="*/ 35496 w 1892189"/>
              <a:gd name="connsiteY7-214" fmla="*/ 1026890 h 1892188"/>
              <a:gd name="connsiteX8-215" fmla="*/ 35521 w 1892189"/>
              <a:gd name="connsiteY8-216" fmla="*/ 865273 h 1892188"/>
              <a:gd name="connsiteX0-217" fmla="*/ 35521 w 1892189"/>
              <a:gd name="connsiteY0-218" fmla="*/ 865273 h 1892188"/>
              <a:gd name="connsiteX1-219" fmla="*/ 865299 w 1892189"/>
              <a:gd name="connsiteY1-220" fmla="*/ 35495 h 1892188"/>
              <a:gd name="connsiteX2-221" fmla="*/ 1026916 w 1892189"/>
              <a:gd name="connsiteY2-222" fmla="*/ 35520 h 1892188"/>
              <a:gd name="connsiteX3-223" fmla="*/ 1856694 w 1892189"/>
              <a:gd name="connsiteY3-224" fmla="*/ 865298 h 1892188"/>
              <a:gd name="connsiteX4-225" fmla="*/ 1856669 w 1892189"/>
              <a:gd name="connsiteY4-226" fmla="*/ 1026916 h 1892188"/>
              <a:gd name="connsiteX5-227" fmla="*/ 1026891 w 1892189"/>
              <a:gd name="connsiteY5-228" fmla="*/ 1856693 h 1892188"/>
              <a:gd name="connsiteX6-229" fmla="*/ 865274 w 1892189"/>
              <a:gd name="connsiteY6-230" fmla="*/ 1856668 h 1892188"/>
              <a:gd name="connsiteX7-231" fmla="*/ 35496 w 1892189"/>
              <a:gd name="connsiteY7-232" fmla="*/ 1026890 h 1892188"/>
              <a:gd name="connsiteX8-233" fmla="*/ 35521 w 1892189"/>
              <a:gd name="connsiteY8-234" fmla="*/ 865273 h 1892188"/>
              <a:gd name="connsiteX0-235" fmla="*/ 35521 w 1892189"/>
              <a:gd name="connsiteY0-236" fmla="*/ 865273 h 1892188"/>
              <a:gd name="connsiteX1-237" fmla="*/ 865299 w 1892189"/>
              <a:gd name="connsiteY1-238" fmla="*/ 35495 h 1892188"/>
              <a:gd name="connsiteX2-239" fmla="*/ 1026916 w 1892189"/>
              <a:gd name="connsiteY2-240" fmla="*/ 35520 h 1892188"/>
              <a:gd name="connsiteX3-241" fmla="*/ 1856694 w 1892189"/>
              <a:gd name="connsiteY3-242" fmla="*/ 865298 h 1892188"/>
              <a:gd name="connsiteX4-243" fmla="*/ 1856669 w 1892189"/>
              <a:gd name="connsiteY4-244" fmla="*/ 1026916 h 1892188"/>
              <a:gd name="connsiteX5-245" fmla="*/ 1026891 w 1892189"/>
              <a:gd name="connsiteY5-246" fmla="*/ 1856693 h 1892188"/>
              <a:gd name="connsiteX6-247" fmla="*/ 865274 w 1892189"/>
              <a:gd name="connsiteY6-248" fmla="*/ 1856668 h 1892188"/>
              <a:gd name="connsiteX7-249" fmla="*/ 35496 w 1892189"/>
              <a:gd name="connsiteY7-250" fmla="*/ 1026890 h 1892188"/>
              <a:gd name="connsiteX8-251" fmla="*/ 35521 w 1892189"/>
              <a:gd name="connsiteY8-252" fmla="*/ 865273 h 18921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Lst>
            <a:rect l="l" t="t" r="r" b="b"/>
            <a:pathLst>
              <a:path w="1892189" h="1892188">
                <a:moveTo>
                  <a:pt x="35521" y="865273"/>
                </a:moveTo>
                <a:cubicBezTo>
                  <a:pt x="35521" y="865273"/>
                  <a:pt x="865299" y="35495"/>
                  <a:pt x="865299" y="35495"/>
                </a:cubicBezTo>
                <a:cubicBezTo>
                  <a:pt x="912643" y="-11849"/>
                  <a:pt x="979572" y="-11824"/>
                  <a:pt x="1026916" y="35520"/>
                </a:cubicBezTo>
                <a:cubicBezTo>
                  <a:pt x="1026916" y="35520"/>
                  <a:pt x="1856694" y="865298"/>
                  <a:pt x="1856694" y="865298"/>
                </a:cubicBezTo>
                <a:cubicBezTo>
                  <a:pt x="1904038" y="912642"/>
                  <a:pt x="1904013" y="979572"/>
                  <a:pt x="1856669" y="1026916"/>
                </a:cubicBezTo>
                <a:cubicBezTo>
                  <a:pt x="1856669" y="1026916"/>
                  <a:pt x="1026891" y="1856693"/>
                  <a:pt x="1026891" y="1856693"/>
                </a:cubicBezTo>
                <a:cubicBezTo>
                  <a:pt x="979547" y="1904037"/>
                  <a:pt x="912618" y="1904011"/>
                  <a:pt x="865274" y="1856668"/>
                </a:cubicBezTo>
                <a:cubicBezTo>
                  <a:pt x="865274" y="1856667"/>
                  <a:pt x="35496" y="1026889"/>
                  <a:pt x="35496" y="1026890"/>
                </a:cubicBezTo>
                <a:cubicBezTo>
                  <a:pt x="-11848" y="979545"/>
                  <a:pt x="-11823" y="912617"/>
                  <a:pt x="35521" y="865273"/>
                </a:cubicBezTo>
                <a:close/>
              </a:path>
            </a:pathLst>
          </a:custGeom>
          <a:solidFill>
            <a:schemeClr val="accent1">
              <a:lumMod val="40000"/>
              <a:lumOff val="60000"/>
              <a:alpha val="26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cxnSp>
        <p:nvCxnSpPr>
          <p:cNvPr id="2" name="直接连接符 1"/>
          <p:cNvCxnSpPr/>
          <p:nvPr>
            <p:custDataLst>
              <p:tags r:id="rId10"/>
            </p:custDataLst>
          </p:nvPr>
        </p:nvCxnSpPr>
        <p:spPr>
          <a:xfrm>
            <a:off x="740410" y="1534160"/>
            <a:ext cx="0" cy="1152525"/>
          </a:xfrm>
          <a:prstGeom prst="line">
            <a:avLst/>
          </a:prstGeom>
          <a:ln w="9525" cap="rnd">
            <a:solidFill>
              <a:schemeClr val="accent1">
                <a:alpha val="35000"/>
              </a:schemeClr>
            </a:solidFill>
            <a:round/>
          </a:ln>
        </p:spPr>
        <p:style>
          <a:lnRef idx="2">
            <a:schemeClr val="accent1"/>
          </a:lnRef>
          <a:fillRef idx="0">
            <a:srgbClr val="FFFFFF"/>
          </a:fillRef>
          <a:effectRef idx="0">
            <a:srgbClr val="FFFFFF"/>
          </a:effectRef>
          <a:fontRef idx="minor">
            <a:schemeClr val="tx1"/>
          </a:fontRef>
        </p:style>
      </p:cxnSp>
      <p:cxnSp>
        <p:nvCxnSpPr>
          <p:cNvPr id="3" name="直接连接符 2"/>
          <p:cNvCxnSpPr/>
          <p:nvPr>
            <p:custDataLst>
              <p:tags r:id="rId11"/>
            </p:custDataLst>
          </p:nvPr>
        </p:nvCxnSpPr>
        <p:spPr>
          <a:xfrm>
            <a:off x="11346815" y="5031105"/>
            <a:ext cx="0" cy="1152525"/>
          </a:xfrm>
          <a:prstGeom prst="line">
            <a:avLst/>
          </a:prstGeom>
          <a:ln w="9525" cap="rnd">
            <a:solidFill>
              <a:schemeClr val="accent1">
                <a:alpha val="35000"/>
              </a:schemeClr>
            </a:solidFill>
            <a:round/>
          </a:ln>
        </p:spPr>
        <p:style>
          <a:lnRef idx="2">
            <a:schemeClr val="accent1"/>
          </a:lnRef>
          <a:fillRef idx="0">
            <a:srgbClr val="FFFFFF"/>
          </a:fillRef>
          <a:effectRef idx="0">
            <a:srgbClr val="FFFFFF"/>
          </a:effectRef>
          <a:fontRef idx="minor">
            <a:schemeClr val="tx1"/>
          </a:fontRef>
        </p:style>
      </p:cxnSp>
      <p:sp>
        <p:nvSpPr>
          <p:cNvPr id="7" name="文本框 6"/>
          <p:cNvSpPr txBox="1"/>
          <p:nvPr>
            <p:custDataLst>
              <p:tags r:id="rId12"/>
            </p:custDataLst>
          </p:nvPr>
        </p:nvSpPr>
        <p:spPr>
          <a:xfrm>
            <a:off x="1092835" y="2148840"/>
            <a:ext cx="10015220" cy="3486150"/>
          </a:xfrm>
          <a:prstGeom prst="rect">
            <a:avLst/>
          </a:prstGeom>
          <a:noFill/>
        </p:spPr>
        <p:txBody>
          <a:bodyPr wrap="square" rtlCol="0" anchor="ctr" anchorCtr="0">
            <a:noAutofit/>
          </a:bodyPr>
          <a:lstStyle/>
          <a:p>
            <a:pPr indent="0" fontAlgn="auto">
              <a:lnSpc>
                <a:spcPct val="150000"/>
              </a:lnSpc>
            </a:pPr>
            <a:r>
              <a:rPr lang="en-US" altLang="zh-CN" sz="3600" kern="0" dirty="0">
                <a:ln>
                  <a:noFill/>
                  <a:prstDash val="sysDot"/>
                </a:ln>
                <a:solidFill>
                  <a:schemeClr val="tx1">
                    <a:lumMod val="85000"/>
                    <a:lumOff val="15000"/>
                  </a:schemeClr>
                </a:solidFill>
                <a:latin typeface="+mn-ea"/>
                <a:sym typeface="+mn-ea"/>
              </a:rPr>
              <a:t>    </a:t>
            </a:r>
            <a:r>
              <a:rPr lang="zh-CN" altLang="en-US" sz="3600" kern="0" dirty="0">
                <a:ln>
                  <a:noFill/>
                  <a:prstDash val="sysDot"/>
                </a:ln>
                <a:solidFill>
                  <a:schemeClr val="tx1">
                    <a:lumMod val="85000"/>
                    <a:lumOff val="15000"/>
                  </a:schemeClr>
                </a:solidFill>
                <a:latin typeface="+mn-ea"/>
                <a:sym typeface="+mn-ea"/>
              </a:rPr>
              <a:t>每支队伍依次回答，其中判断题</a:t>
            </a:r>
            <a:r>
              <a:rPr lang="zh-CN" altLang="en-US" sz="3600" kern="0" dirty="0">
                <a:ln>
                  <a:noFill/>
                  <a:prstDash val="sysDot"/>
                </a:ln>
                <a:solidFill>
                  <a:schemeClr val="tx1">
                    <a:lumMod val="85000"/>
                    <a:lumOff val="15000"/>
                  </a:schemeClr>
                </a:solidFill>
                <a:latin typeface="+mn-ea"/>
                <a:sym typeface="+mn-ea"/>
              </a:rPr>
              <a:t>一道</a:t>
            </a:r>
            <a:r>
              <a:rPr lang="zh-CN" altLang="en-US" sz="3600" kern="0" dirty="0">
                <a:ln>
                  <a:noFill/>
                  <a:prstDash val="sysDot"/>
                </a:ln>
                <a:solidFill>
                  <a:schemeClr val="tx1">
                    <a:lumMod val="85000"/>
                    <a:lumOff val="15000"/>
                  </a:schemeClr>
                </a:solidFill>
                <a:latin typeface="+mn-ea"/>
                <a:sym typeface="+mn-ea"/>
              </a:rPr>
              <a:t>（</a:t>
            </a:r>
            <a:r>
              <a:rPr lang="en-US" altLang="zh-CN" sz="3600" kern="0" dirty="0">
                <a:ln>
                  <a:noFill/>
                  <a:prstDash val="sysDot"/>
                </a:ln>
                <a:solidFill>
                  <a:schemeClr val="tx1">
                    <a:lumMod val="85000"/>
                    <a:lumOff val="15000"/>
                  </a:schemeClr>
                </a:solidFill>
                <a:latin typeface="+mn-ea"/>
                <a:sym typeface="+mn-ea"/>
              </a:rPr>
              <a:t>10</a:t>
            </a:r>
            <a:r>
              <a:rPr lang="zh-CN" altLang="en-US" sz="3600" kern="0" dirty="0">
                <a:ln>
                  <a:noFill/>
                  <a:prstDash val="sysDot"/>
                </a:ln>
                <a:solidFill>
                  <a:schemeClr val="tx1">
                    <a:lumMod val="85000"/>
                    <a:lumOff val="15000"/>
                  </a:schemeClr>
                </a:solidFill>
                <a:latin typeface="+mn-ea"/>
                <a:sym typeface="+mn-ea"/>
              </a:rPr>
              <a:t>分），单选题</a:t>
            </a:r>
            <a:r>
              <a:rPr lang="zh-CN" altLang="en-US" sz="3600" kern="0" dirty="0">
                <a:ln>
                  <a:noFill/>
                  <a:prstDash val="sysDot"/>
                </a:ln>
                <a:solidFill>
                  <a:schemeClr val="tx1">
                    <a:lumMod val="85000"/>
                    <a:lumOff val="15000"/>
                  </a:schemeClr>
                </a:solidFill>
                <a:latin typeface="+mn-ea"/>
                <a:sym typeface="+mn-ea"/>
              </a:rPr>
              <a:t>一道</a:t>
            </a:r>
            <a:r>
              <a:rPr lang="zh-CN" altLang="en-US" sz="3600" kern="0" dirty="0">
                <a:ln>
                  <a:noFill/>
                  <a:prstDash val="sysDot"/>
                </a:ln>
                <a:solidFill>
                  <a:schemeClr val="tx1">
                    <a:lumMod val="85000"/>
                    <a:lumOff val="15000"/>
                  </a:schemeClr>
                </a:solidFill>
                <a:latin typeface="+mn-ea"/>
                <a:sym typeface="+mn-ea"/>
              </a:rPr>
              <a:t>（</a:t>
            </a:r>
            <a:r>
              <a:rPr lang="en-US" altLang="zh-CN" sz="3600" kern="0" dirty="0">
                <a:ln>
                  <a:noFill/>
                  <a:prstDash val="sysDot"/>
                </a:ln>
                <a:solidFill>
                  <a:schemeClr val="tx1">
                    <a:lumMod val="85000"/>
                    <a:lumOff val="15000"/>
                  </a:schemeClr>
                </a:solidFill>
                <a:latin typeface="+mn-ea"/>
                <a:sym typeface="+mn-ea"/>
              </a:rPr>
              <a:t>20</a:t>
            </a:r>
            <a:r>
              <a:rPr lang="zh-CN" altLang="en-US" sz="3600" kern="0" dirty="0">
                <a:ln>
                  <a:noFill/>
                  <a:prstDash val="sysDot"/>
                </a:ln>
                <a:solidFill>
                  <a:schemeClr val="tx1">
                    <a:lumMod val="85000"/>
                    <a:lumOff val="15000"/>
                  </a:schemeClr>
                </a:solidFill>
                <a:latin typeface="+mn-ea"/>
                <a:sym typeface="+mn-ea"/>
              </a:rPr>
              <a:t>分），多选题</a:t>
            </a:r>
            <a:r>
              <a:rPr lang="zh-CN" altLang="en-US" sz="3600" kern="0" dirty="0">
                <a:ln>
                  <a:noFill/>
                  <a:prstDash val="sysDot"/>
                </a:ln>
                <a:solidFill>
                  <a:schemeClr val="tx1">
                    <a:lumMod val="85000"/>
                    <a:lumOff val="15000"/>
                  </a:schemeClr>
                </a:solidFill>
                <a:latin typeface="+mn-ea"/>
                <a:sym typeface="+mn-ea"/>
              </a:rPr>
              <a:t>一道</a:t>
            </a:r>
            <a:r>
              <a:rPr lang="zh-CN" altLang="en-US" sz="3600" kern="0" dirty="0">
                <a:ln>
                  <a:noFill/>
                  <a:prstDash val="sysDot"/>
                </a:ln>
                <a:solidFill>
                  <a:schemeClr val="tx1">
                    <a:lumMod val="85000"/>
                    <a:lumOff val="15000"/>
                  </a:schemeClr>
                </a:solidFill>
                <a:latin typeface="+mn-ea"/>
                <a:sym typeface="+mn-ea"/>
              </a:rPr>
              <a:t>（</a:t>
            </a:r>
            <a:r>
              <a:rPr lang="en-US" altLang="zh-CN" sz="3600" kern="0" dirty="0">
                <a:ln>
                  <a:noFill/>
                  <a:prstDash val="sysDot"/>
                </a:ln>
                <a:solidFill>
                  <a:schemeClr val="tx1">
                    <a:lumMod val="85000"/>
                    <a:lumOff val="15000"/>
                  </a:schemeClr>
                </a:solidFill>
                <a:latin typeface="+mn-ea"/>
                <a:sym typeface="+mn-ea"/>
              </a:rPr>
              <a:t>30</a:t>
            </a:r>
            <a:r>
              <a:rPr lang="zh-CN" altLang="en-US" sz="3600" kern="0" dirty="0">
                <a:ln>
                  <a:noFill/>
                  <a:prstDash val="sysDot"/>
                </a:ln>
                <a:solidFill>
                  <a:schemeClr val="tx1">
                    <a:lumMod val="85000"/>
                    <a:lumOff val="15000"/>
                  </a:schemeClr>
                </a:solidFill>
                <a:latin typeface="+mn-ea"/>
                <a:sym typeface="+mn-ea"/>
              </a:rPr>
              <a:t>分）。共计</a:t>
            </a:r>
            <a:r>
              <a:rPr lang="en-US" altLang="zh-CN" sz="3600" kern="0" dirty="0">
                <a:ln>
                  <a:noFill/>
                  <a:prstDash val="sysDot"/>
                </a:ln>
                <a:solidFill>
                  <a:schemeClr val="tx1">
                    <a:lumMod val="85000"/>
                    <a:lumOff val="15000"/>
                  </a:schemeClr>
                </a:solidFill>
                <a:latin typeface="+mn-ea"/>
                <a:sym typeface="+mn-ea"/>
              </a:rPr>
              <a:t>60</a:t>
            </a:r>
            <a:r>
              <a:rPr lang="zh-CN" altLang="en-US" sz="3600" kern="0" dirty="0">
                <a:ln>
                  <a:noFill/>
                  <a:prstDash val="sysDot"/>
                </a:ln>
                <a:solidFill>
                  <a:schemeClr val="tx1">
                    <a:lumMod val="85000"/>
                    <a:lumOff val="15000"/>
                  </a:schemeClr>
                </a:solidFill>
                <a:latin typeface="+mn-ea"/>
                <a:sym typeface="+mn-ea"/>
              </a:rPr>
              <a:t>分，答错或不答不扣分。</a:t>
            </a:r>
            <a:endParaRPr lang="zh-CN" altLang="en-US" sz="3600" kern="0" dirty="0">
              <a:ln>
                <a:noFill/>
                <a:prstDash val="sysDot"/>
              </a:ln>
              <a:solidFill>
                <a:schemeClr val="tx1">
                  <a:lumMod val="85000"/>
                  <a:lumOff val="15000"/>
                </a:schemeClr>
              </a:solidFill>
              <a:latin typeface="+mn-ea"/>
              <a:sym typeface="+mn-ea"/>
            </a:endParaRPr>
          </a:p>
        </p:txBody>
      </p:sp>
    </p:spTree>
    <p:custDataLst>
      <p:tags r:id="rId13"/>
    </p:custData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B3. </a:t>
            </a:r>
            <a:r>
              <a:rPr lang="zh-CN" altLang="en-US"/>
              <a:t>下列关于人民调解的说法错误的是（</a:t>
            </a:r>
            <a:r>
              <a:rPr lang="en-US" altLang="zh-CN"/>
              <a:t> D </a:t>
            </a:r>
            <a:r>
              <a:rPr lang="zh-CN" altLang="en-US"/>
              <a:t>）</a:t>
            </a:r>
            <a:endParaRPr lang="zh-CN" altLang="en-US"/>
          </a:p>
          <a:p>
            <a:pPr indent="0" algn="just" fontAlgn="auto">
              <a:lnSpc>
                <a:spcPct val="150000"/>
              </a:lnSpc>
              <a:spcAft>
                <a:spcPts val="1200"/>
              </a:spcAft>
            </a:pPr>
            <a:r>
              <a:rPr lang="en-US" altLang="zh-CN"/>
              <a:t>A. </a:t>
            </a:r>
            <a:r>
              <a:rPr lang="zh-CN" altLang="en-US"/>
              <a:t>人民调解委员会调解民间纠纷不收取任何费用</a:t>
            </a:r>
            <a:endParaRPr lang="zh-CN" altLang="en-US"/>
          </a:p>
          <a:p>
            <a:pPr indent="0" algn="just" fontAlgn="auto">
              <a:lnSpc>
                <a:spcPct val="150000"/>
              </a:lnSpc>
              <a:spcAft>
                <a:spcPts val="1200"/>
              </a:spcAft>
            </a:pPr>
            <a:r>
              <a:rPr lang="en-US" altLang="zh-CN"/>
              <a:t>B. </a:t>
            </a:r>
            <a:r>
              <a:rPr lang="zh-CN" altLang="en-US"/>
              <a:t>人民调解委员会可以主动调解纠纷</a:t>
            </a:r>
            <a:endParaRPr lang="zh-CN" altLang="en-US"/>
          </a:p>
          <a:p>
            <a:pPr indent="0" algn="just" fontAlgn="auto">
              <a:lnSpc>
                <a:spcPct val="150000"/>
              </a:lnSpc>
              <a:spcAft>
                <a:spcPts val="1200"/>
              </a:spcAft>
            </a:pPr>
            <a:r>
              <a:rPr lang="en-US" altLang="zh-CN"/>
              <a:t>C. </a:t>
            </a:r>
            <a:r>
              <a:rPr lang="zh-CN" altLang="en-US"/>
              <a:t>人民调解应遵循公平原则</a:t>
            </a:r>
            <a:endParaRPr lang="zh-CN" altLang="en-US"/>
          </a:p>
          <a:p>
            <a:pPr indent="0" algn="just" fontAlgn="auto">
              <a:lnSpc>
                <a:spcPct val="150000"/>
              </a:lnSpc>
              <a:spcAft>
                <a:spcPts val="1200"/>
              </a:spcAft>
            </a:pPr>
            <a:r>
              <a:rPr lang="en-US" altLang="zh-CN"/>
              <a:t>D. </a:t>
            </a:r>
            <a:r>
              <a:rPr lang="zh-CN" altLang="en-US"/>
              <a:t>人民调解只适用于轻微纠纷</a:t>
            </a:r>
            <a:endParaRPr lang="zh-CN" altLang="en-US"/>
          </a:p>
        </p:txBody>
      </p:sp>
    </p:spTree>
    <p:custDataLst>
      <p:tags r:id="rId20"/>
    </p:custData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B4.</a:t>
            </a:r>
            <a:r>
              <a:rPr lang="zh-CN" altLang="en-US"/>
              <a:t>在主动倾听当事人陈述过程中，调解员</a:t>
            </a:r>
            <a:r>
              <a:rPr lang="en-US" altLang="zh-CN"/>
              <a:t>“</a:t>
            </a:r>
            <a:r>
              <a:rPr lang="zh-CN" altLang="en-US"/>
              <a:t>复述</a:t>
            </a:r>
            <a:r>
              <a:rPr lang="en-US" altLang="zh-CN"/>
              <a:t>”</a:t>
            </a:r>
            <a:r>
              <a:rPr lang="zh-CN" altLang="en-US"/>
              <a:t>技巧运用正确的是（　</a:t>
            </a:r>
            <a:r>
              <a:rPr lang="en-US" altLang="zh-CN"/>
              <a:t> </a:t>
            </a:r>
            <a:r>
              <a:rPr lang="zh-CN" altLang="en-US"/>
              <a:t>　）。</a:t>
            </a:r>
            <a:endParaRPr lang="zh-CN" altLang="en-US"/>
          </a:p>
          <a:p>
            <a:pPr indent="0" algn="just" fontAlgn="auto">
              <a:lnSpc>
                <a:spcPct val="150000"/>
              </a:lnSpc>
              <a:spcAft>
                <a:spcPts val="1200"/>
              </a:spcAft>
            </a:pPr>
            <a:r>
              <a:rPr lang="en-US" altLang="zh-CN"/>
              <a:t>A</a:t>
            </a:r>
            <a:r>
              <a:rPr lang="zh-CN" altLang="en-US"/>
              <a:t>．当事人刚开口陈述，立即复述以确认注意力集中</a:t>
            </a:r>
            <a:endParaRPr lang="zh-CN" altLang="en-US"/>
          </a:p>
          <a:p>
            <a:pPr indent="0" algn="just" fontAlgn="auto">
              <a:lnSpc>
                <a:spcPct val="150000"/>
              </a:lnSpc>
              <a:spcAft>
                <a:spcPts val="1200"/>
              </a:spcAft>
            </a:pPr>
            <a:r>
              <a:rPr lang="en-US" altLang="zh-CN"/>
              <a:t>B</a:t>
            </a:r>
            <a:r>
              <a:rPr lang="zh-CN" altLang="en-US"/>
              <a:t>．当事人陈述完一个完整观点后，复述核心内容以确认理解无偏差</a:t>
            </a:r>
            <a:endParaRPr lang="zh-CN" altLang="en-US"/>
          </a:p>
          <a:p>
            <a:pPr indent="0" algn="just" fontAlgn="auto">
              <a:lnSpc>
                <a:spcPct val="150000"/>
              </a:lnSpc>
              <a:spcAft>
                <a:spcPts val="1200"/>
              </a:spcAft>
            </a:pPr>
            <a:r>
              <a:rPr lang="en-US" altLang="zh-CN"/>
              <a:t>C</a:t>
            </a:r>
            <a:r>
              <a:rPr lang="zh-CN" altLang="en-US"/>
              <a:t>．当事人陈述冗长且偏离主题时，打断其陈述并复述以强制聚焦</a:t>
            </a:r>
            <a:endParaRPr lang="zh-CN" altLang="en-US"/>
          </a:p>
          <a:p>
            <a:pPr indent="0" algn="just" fontAlgn="auto">
              <a:lnSpc>
                <a:spcPct val="150000"/>
              </a:lnSpc>
              <a:spcAft>
                <a:spcPts val="1200"/>
              </a:spcAft>
            </a:pPr>
            <a:r>
              <a:rPr lang="en-US" altLang="zh-CN"/>
              <a:t>D</a:t>
            </a:r>
            <a:r>
              <a:rPr lang="zh-CN" altLang="en-US"/>
              <a:t>．当事人陈述结束后，省略复述直接进入调解方案讨论</a:t>
            </a:r>
            <a:endParaRPr lang="zh-CN" altLang="en-US"/>
          </a:p>
        </p:txBody>
      </p:sp>
    </p:spTree>
    <p:custDataLst>
      <p:tags r:id="rId20"/>
    </p:custData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B4.</a:t>
            </a:r>
            <a:r>
              <a:rPr lang="zh-CN" altLang="en-US"/>
              <a:t>在主动倾听当事人陈述过程中，调解员</a:t>
            </a:r>
            <a:r>
              <a:rPr lang="en-US" altLang="zh-CN"/>
              <a:t>“</a:t>
            </a:r>
            <a:r>
              <a:rPr lang="zh-CN" altLang="en-US"/>
              <a:t>复述</a:t>
            </a:r>
            <a:r>
              <a:rPr lang="en-US" altLang="zh-CN"/>
              <a:t>”</a:t>
            </a:r>
            <a:r>
              <a:rPr lang="zh-CN" altLang="en-US"/>
              <a:t>技巧运用正确的是（　</a:t>
            </a:r>
            <a:r>
              <a:rPr lang="en-US" altLang="zh-CN"/>
              <a:t>B</a:t>
            </a:r>
            <a:r>
              <a:rPr lang="zh-CN" altLang="en-US"/>
              <a:t>　）。</a:t>
            </a:r>
            <a:endParaRPr lang="zh-CN" altLang="en-US"/>
          </a:p>
          <a:p>
            <a:pPr indent="0" algn="just" fontAlgn="auto">
              <a:lnSpc>
                <a:spcPct val="150000"/>
              </a:lnSpc>
              <a:spcAft>
                <a:spcPts val="1200"/>
              </a:spcAft>
            </a:pPr>
            <a:r>
              <a:rPr lang="en-US" altLang="zh-CN"/>
              <a:t>A</a:t>
            </a:r>
            <a:r>
              <a:rPr lang="zh-CN" altLang="en-US"/>
              <a:t>．当事人刚开口陈述，立即复述以确认注意力集中</a:t>
            </a:r>
            <a:endParaRPr lang="zh-CN" altLang="en-US"/>
          </a:p>
          <a:p>
            <a:pPr indent="0" algn="just" fontAlgn="auto">
              <a:lnSpc>
                <a:spcPct val="150000"/>
              </a:lnSpc>
              <a:spcAft>
                <a:spcPts val="1200"/>
              </a:spcAft>
            </a:pPr>
            <a:r>
              <a:rPr lang="en-US" altLang="zh-CN"/>
              <a:t>B</a:t>
            </a:r>
            <a:r>
              <a:rPr lang="zh-CN" altLang="en-US"/>
              <a:t>．当事人陈述完一个完整观点后，复述核心内容以确认理解无偏差</a:t>
            </a:r>
            <a:endParaRPr lang="zh-CN" altLang="en-US"/>
          </a:p>
          <a:p>
            <a:pPr indent="0" algn="just" fontAlgn="auto">
              <a:lnSpc>
                <a:spcPct val="150000"/>
              </a:lnSpc>
              <a:spcAft>
                <a:spcPts val="1200"/>
              </a:spcAft>
            </a:pPr>
            <a:r>
              <a:rPr lang="en-US" altLang="zh-CN"/>
              <a:t>C</a:t>
            </a:r>
            <a:r>
              <a:rPr lang="zh-CN" altLang="en-US"/>
              <a:t>．当事人陈述冗长且偏离主题时，打断其陈述并复述以强制聚焦</a:t>
            </a:r>
            <a:endParaRPr lang="zh-CN" altLang="en-US"/>
          </a:p>
          <a:p>
            <a:pPr indent="0" algn="just" fontAlgn="auto">
              <a:lnSpc>
                <a:spcPct val="150000"/>
              </a:lnSpc>
              <a:spcAft>
                <a:spcPts val="1200"/>
              </a:spcAft>
            </a:pPr>
            <a:r>
              <a:rPr lang="en-US" altLang="zh-CN"/>
              <a:t>D</a:t>
            </a:r>
            <a:r>
              <a:rPr lang="zh-CN" altLang="en-US"/>
              <a:t>．当事人陈述结束后，省略复述直接进入调解方案讨论</a:t>
            </a:r>
            <a:endParaRPr lang="zh-CN" altLang="en-US"/>
          </a:p>
        </p:txBody>
      </p:sp>
    </p:spTree>
    <p:custDataLst>
      <p:tags r:id="rId20"/>
    </p:custData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B5. </a:t>
            </a:r>
            <a:r>
              <a:rPr lang="zh-CN" altLang="en-US"/>
              <a:t>人民调解委员会发现纠纷有可能激化的，应当采取有针对性的预防措施，对有可能引起（</a:t>
            </a:r>
            <a:r>
              <a:rPr lang="en-US" altLang="zh-CN"/>
              <a:t>  </a:t>
            </a:r>
            <a:r>
              <a:rPr lang="zh-CN" altLang="en-US"/>
              <a:t>）的纠纷，应当及时向当地公安机关或者其他有关部门报告。</a:t>
            </a:r>
            <a:endParaRPr lang="zh-CN" altLang="en-US"/>
          </a:p>
          <a:p>
            <a:pPr indent="0" algn="just" fontAlgn="auto">
              <a:lnSpc>
                <a:spcPct val="150000"/>
              </a:lnSpc>
              <a:spcAft>
                <a:spcPts val="1200"/>
              </a:spcAft>
            </a:pPr>
            <a:r>
              <a:rPr lang="en-US" altLang="zh-CN"/>
              <a:t>A. </a:t>
            </a:r>
            <a:r>
              <a:rPr lang="zh-CN" altLang="en-US"/>
              <a:t>治安案件、刑事案件</a:t>
            </a:r>
            <a:endParaRPr lang="zh-CN" altLang="en-US"/>
          </a:p>
          <a:p>
            <a:pPr indent="0" algn="just" fontAlgn="auto">
              <a:lnSpc>
                <a:spcPct val="150000"/>
              </a:lnSpc>
              <a:spcAft>
                <a:spcPts val="1200"/>
              </a:spcAft>
            </a:pPr>
            <a:r>
              <a:rPr lang="en-US" altLang="zh-CN"/>
              <a:t>B. </a:t>
            </a:r>
            <a:r>
              <a:rPr lang="zh-CN" altLang="en-US"/>
              <a:t>行政案件</a:t>
            </a:r>
            <a:endParaRPr lang="zh-CN" altLang="en-US"/>
          </a:p>
          <a:p>
            <a:pPr indent="0" algn="just" fontAlgn="auto">
              <a:lnSpc>
                <a:spcPct val="150000"/>
              </a:lnSpc>
              <a:spcAft>
                <a:spcPts val="1200"/>
              </a:spcAft>
            </a:pPr>
            <a:r>
              <a:rPr lang="en-US" altLang="zh-CN"/>
              <a:t>C. </a:t>
            </a:r>
            <a:r>
              <a:rPr lang="zh-CN" altLang="en-US"/>
              <a:t>民事案件</a:t>
            </a:r>
            <a:endParaRPr lang="zh-CN" altLang="en-US"/>
          </a:p>
          <a:p>
            <a:pPr indent="0" algn="just" fontAlgn="auto">
              <a:lnSpc>
                <a:spcPct val="150000"/>
              </a:lnSpc>
              <a:spcAft>
                <a:spcPts val="1200"/>
              </a:spcAft>
            </a:pPr>
            <a:r>
              <a:rPr lang="en-US" altLang="zh-CN"/>
              <a:t>D. </a:t>
            </a:r>
            <a:r>
              <a:rPr lang="zh-CN" altLang="en-US"/>
              <a:t>以上都不是</a:t>
            </a:r>
            <a:endParaRPr lang="zh-CN" altLang="en-US"/>
          </a:p>
        </p:txBody>
      </p:sp>
    </p:spTree>
    <p:custDataLst>
      <p:tags r:id="rId20"/>
    </p:custData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B5. </a:t>
            </a:r>
            <a:r>
              <a:rPr lang="zh-CN" altLang="en-US"/>
              <a:t>人民调解委员会发现纠纷有可能激化的，应当采取有针对性的预防措施，对有可能引起（</a:t>
            </a:r>
            <a:r>
              <a:rPr lang="en-US" altLang="zh-CN"/>
              <a:t> A </a:t>
            </a:r>
            <a:r>
              <a:rPr lang="zh-CN" altLang="en-US"/>
              <a:t>）的纠纷，应当及时向当地公安机关或者其他有关部门报告。</a:t>
            </a:r>
            <a:endParaRPr lang="zh-CN" altLang="en-US"/>
          </a:p>
          <a:p>
            <a:pPr indent="0" algn="just" fontAlgn="auto">
              <a:lnSpc>
                <a:spcPct val="150000"/>
              </a:lnSpc>
              <a:spcAft>
                <a:spcPts val="1200"/>
              </a:spcAft>
            </a:pPr>
            <a:r>
              <a:rPr lang="en-US" altLang="zh-CN"/>
              <a:t>A. </a:t>
            </a:r>
            <a:r>
              <a:rPr lang="zh-CN" altLang="en-US"/>
              <a:t>治安案件、刑事案件</a:t>
            </a:r>
            <a:endParaRPr lang="zh-CN" altLang="en-US"/>
          </a:p>
          <a:p>
            <a:pPr indent="0" algn="just" fontAlgn="auto">
              <a:lnSpc>
                <a:spcPct val="150000"/>
              </a:lnSpc>
              <a:spcAft>
                <a:spcPts val="1200"/>
              </a:spcAft>
            </a:pPr>
            <a:r>
              <a:rPr lang="en-US" altLang="zh-CN"/>
              <a:t>B. </a:t>
            </a:r>
            <a:r>
              <a:rPr lang="zh-CN" altLang="en-US"/>
              <a:t>行政案件</a:t>
            </a:r>
            <a:endParaRPr lang="zh-CN" altLang="en-US"/>
          </a:p>
          <a:p>
            <a:pPr indent="0" algn="just" fontAlgn="auto">
              <a:lnSpc>
                <a:spcPct val="150000"/>
              </a:lnSpc>
              <a:spcAft>
                <a:spcPts val="1200"/>
              </a:spcAft>
            </a:pPr>
            <a:r>
              <a:rPr lang="en-US" altLang="zh-CN"/>
              <a:t>C. </a:t>
            </a:r>
            <a:r>
              <a:rPr lang="zh-CN" altLang="en-US"/>
              <a:t>民事案件</a:t>
            </a:r>
            <a:endParaRPr lang="zh-CN" altLang="en-US"/>
          </a:p>
          <a:p>
            <a:pPr indent="0" algn="just" fontAlgn="auto">
              <a:lnSpc>
                <a:spcPct val="150000"/>
              </a:lnSpc>
              <a:spcAft>
                <a:spcPts val="1200"/>
              </a:spcAft>
            </a:pPr>
            <a:r>
              <a:rPr lang="en-US" altLang="zh-CN"/>
              <a:t>D. </a:t>
            </a:r>
            <a:r>
              <a:rPr lang="zh-CN" altLang="en-US"/>
              <a:t>以上都不是</a:t>
            </a:r>
            <a:endParaRPr lang="zh-CN" altLang="en-US"/>
          </a:p>
        </p:txBody>
      </p:sp>
    </p:spTree>
    <p:custDataLst>
      <p:tags r:id="rId20"/>
    </p:custData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B6.</a:t>
            </a:r>
            <a:r>
              <a:rPr lang="zh-CN" altLang="en-US"/>
              <a:t>因胁迫结婚的，受胁迫方可以请求撤销婚姻的期限是（　</a:t>
            </a:r>
            <a:r>
              <a:rPr lang="en-US" altLang="zh-CN"/>
              <a:t> </a:t>
            </a:r>
            <a:r>
              <a:rPr lang="zh-CN" altLang="en-US"/>
              <a:t>　）。</a:t>
            </a:r>
            <a:endParaRPr lang="zh-CN" altLang="en-US"/>
          </a:p>
          <a:p>
            <a:pPr indent="0" algn="just" fontAlgn="auto">
              <a:lnSpc>
                <a:spcPct val="150000"/>
              </a:lnSpc>
              <a:spcAft>
                <a:spcPts val="1200"/>
              </a:spcAft>
            </a:pPr>
            <a:r>
              <a:rPr lang="en-US" altLang="zh-CN"/>
              <a:t>A</a:t>
            </a:r>
            <a:r>
              <a:rPr lang="zh-CN" altLang="en-US"/>
              <a:t>．胁迫行为终止后</a:t>
            </a:r>
            <a:r>
              <a:rPr lang="en-US" altLang="zh-CN"/>
              <a:t>1</a:t>
            </a:r>
            <a:r>
              <a:rPr lang="zh-CN" altLang="en-US"/>
              <a:t>年内</a:t>
            </a:r>
            <a:endParaRPr lang="zh-CN" altLang="en-US"/>
          </a:p>
          <a:p>
            <a:pPr indent="0" algn="just" fontAlgn="auto">
              <a:lnSpc>
                <a:spcPct val="150000"/>
              </a:lnSpc>
              <a:spcAft>
                <a:spcPts val="1200"/>
              </a:spcAft>
            </a:pPr>
            <a:r>
              <a:rPr lang="en-US" altLang="zh-CN"/>
              <a:t>B</a:t>
            </a:r>
            <a:r>
              <a:rPr lang="zh-CN" altLang="en-US"/>
              <a:t>．结婚登记后</a:t>
            </a:r>
            <a:r>
              <a:rPr lang="en-US" altLang="zh-CN"/>
              <a:t>5</a:t>
            </a:r>
            <a:r>
              <a:rPr lang="zh-CN" altLang="en-US"/>
              <a:t>年内</a:t>
            </a:r>
            <a:endParaRPr lang="zh-CN" altLang="en-US"/>
          </a:p>
          <a:p>
            <a:pPr indent="0" algn="just" fontAlgn="auto">
              <a:lnSpc>
                <a:spcPct val="150000"/>
              </a:lnSpc>
              <a:spcAft>
                <a:spcPts val="1200"/>
              </a:spcAft>
            </a:pPr>
            <a:r>
              <a:rPr lang="en-US" altLang="zh-CN"/>
              <a:t>C</a:t>
            </a:r>
            <a:r>
              <a:rPr lang="zh-CN" altLang="en-US"/>
              <a:t>．胁迫行为终止后</a:t>
            </a:r>
            <a:r>
              <a:rPr lang="en-US" altLang="zh-CN"/>
              <a:t>5</a:t>
            </a:r>
            <a:r>
              <a:rPr lang="zh-CN" altLang="en-US"/>
              <a:t>年内</a:t>
            </a:r>
            <a:endParaRPr lang="zh-CN" altLang="en-US"/>
          </a:p>
          <a:p>
            <a:pPr indent="0" algn="just" fontAlgn="auto">
              <a:lnSpc>
                <a:spcPct val="150000"/>
              </a:lnSpc>
              <a:spcAft>
                <a:spcPts val="1200"/>
              </a:spcAft>
            </a:pPr>
            <a:r>
              <a:rPr lang="en-US" altLang="zh-CN"/>
              <a:t>D</a:t>
            </a:r>
            <a:r>
              <a:rPr lang="zh-CN" altLang="en-US"/>
              <a:t>．结婚登记后</a:t>
            </a:r>
            <a:r>
              <a:rPr lang="en-US" altLang="zh-CN"/>
              <a:t>1</a:t>
            </a:r>
            <a:r>
              <a:rPr lang="zh-CN" altLang="en-US"/>
              <a:t>年内</a:t>
            </a:r>
            <a:endParaRPr lang="zh-CN" altLang="en-US"/>
          </a:p>
        </p:txBody>
      </p:sp>
    </p:spTree>
    <p:custDataLst>
      <p:tags r:id="rId20"/>
    </p:custData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B6.</a:t>
            </a:r>
            <a:r>
              <a:rPr lang="zh-CN" altLang="en-US"/>
              <a:t>因胁迫结婚的，受胁迫方可以请求撤销婚姻的期限是（　</a:t>
            </a:r>
            <a:r>
              <a:rPr lang="en-US" altLang="zh-CN"/>
              <a:t>A</a:t>
            </a:r>
            <a:r>
              <a:rPr lang="zh-CN" altLang="en-US"/>
              <a:t>　）。</a:t>
            </a:r>
            <a:endParaRPr lang="zh-CN" altLang="en-US"/>
          </a:p>
          <a:p>
            <a:pPr indent="0" algn="just" fontAlgn="auto">
              <a:lnSpc>
                <a:spcPct val="150000"/>
              </a:lnSpc>
              <a:spcAft>
                <a:spcPts val="1200"/>
              </a:spcAft>
            </a:pPr>
            <a:r>
              <a:rPr lang="en-US" altLang="zh-CN"/>
              <a:t>A</a:t>
            </a:r>
            <a:r>
              <a:rPr lang="zh-CN" altLang="en-US"/>
              <a:t>．胁迫行为终止后</a:t>
            </a:r>
            <a:r>
              <a:rPr lang="en-US" altLang="zh-CN"/>
              <a:t>1</a:t>
            </a:r>
            <a:r>
              <a:rPr lang="zh-CN" altLang="en-US"/>
              <a:t>年内</a:t>
            </a:r>
            <a:endParaRPr lang="zh-CN" altLang="en-US"/>
          </a:p>
          <a:p>
            <a:pPr indent="0" algn="just" fontAlgn="auto">
              <a:lnSpc>
                <a:spcPct val="150000"/>
              </a:lnSpc>
              <a:spcAft>
                <a:spcPts val="1200"/>
              </a:spcAft>
            </a:pPr>
            <a:r>
              <a:rPr lang="en-US" altLang="zh-CN"/>
              <a:t>B</a:t>
            </a:r>
            <a:r>
              <a:rPr lang="zh-CN" altLang="en-US"/>
              <a:t>．结婚登记后</a:t>
            </a:r>
            <a:r>
              <a:rPr lang="en-US" altLang="zh-CN"/>
              <a:t>5</a:t>
            </a:r>
            <a:r>
              <a:rPr lang="zh-CN" altLang="en-US"/>
              <a:t>年内</a:t>
            </a:r>
            <a:endParaRPr lang="zh-CN" altLang="en-US"/>
          </a:p>
          <a:p>
            <a:pPr indent="0" algn="just" fontAlgn="auto">
              <a:lnSpc>
                <a:spcPct val="150000"/>
              </a:lnSpc>
              <a:spcAft>
                <a:spcPts val="1200"/>
              </a:spcAft>
            </a:pPr>
            <a:r>
              <a:rPr lang="en-US" altLang="zh-CN"/>
              <a:t>C</a:t>
            </a:r>
            <a:r>
              <a:rPr lang="zh-CN" altLang="en-US"/>
              <a:t>．胁迫行为终止后</a:t>
            </a:r>
            <a:r>
              <a:rPr lang="en-US" altLang="zh-CN"/>
              <a:t>5</a:t>
            </a:r>
            <a:r>
              <a:rPr lang="zh-CN" altLang="en-US"/>
              <a:t>年内</a:t>
            </a:r>
            <a:endParaRPr lang="zh-CN" altLang="en-US"/>
          </a:p>
          <a:p>
            <a:pPr indent="0" algn="just" fontAlgn="auto">
              <a:lnSpc>
                <a:spcPct val="150000"/>
              </a:lnSpc>
              <a:spcAft>
                <a:spcPts val="1200"/>
              </a:spcAft>
            </a:pPr>
            <a:r>
              <a:rPr lang="en-US" altLang="zh-CN"/>
              <a:t>D</a:t>
            </a:r>
            <a:r>
              <a:rPr lang="zh-CN" altLang="en-US"/>
              <a:t>．结婚登记后</a:t>
            </a:r>
            <a:r>
              <a:rPr lang="en-US" altLang="zh-CN"/>
              <a:t>1</a:t>
            </a:r>
            <a:r>
              <a:rPr lang="zh-CN" altLang="en-US"/>
              <a:t>年内</a:t>
            </a:r>
            <a:endParaRPr lang="zh-CN" altLang="en-US"/>
          </a:p>
        </p:txBody>
      </p:sp>
    </p:spTree>
    <p:custDataLst>
      <p:tags r:id="rId20"/>
    </p:custData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B1. </a:t>
            </a:r>
            <a:r>
              <a:rPr lang="zh-CN" altLang="en-US"/>
              <a:t>调解协议书应当载明的事项包括以下哪些内容（</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当事人的基本情况</a:t>
            </a:r>
            <a:endParaRPr lang="zh-CN" altLang="en-US"/>
          </a:p>
          <a:p>
            <a:pPr indent="0" algn="just" fontAlgn="auto">
              <a:lnSpc>
                <a:spcPct val="150000"/>
              </a:lnSpc>
              <a:spcAft>
                <a:spcPts val="1200"/>
              </a:spcAft>
            </a:pPr>
            <a:r>
              <a:rPr lang="en-US" altLang="zh-CN"/>
              <a:t>B. </a:t>
            </a:r>
            <a:r>
              <a:rPr lang="zh-CN" altLang="en-US"/>
              <a:t>纠纷的主要事实、争议事项</a:t>
            </a:r>
            <a:endParaRPr lang="zh-CN" altLang="en-US"/>
          </a:p>
          <a:p>
            <a:pPr indent="0" algn="just" fontAlgn="auto">
              <a:lnSpc>
                <a:spcPct val="150000"/>
              </a:lnSpc>
              <a:spcAft>
                <a:spcPts val="1200"/>
              </a:spcAft>
            </a:pPr>
            <a:r>
              <a:rPr lang="en-US" altLang="zh-CN"/>
              <a:t>C. </a:t>
            </a:r>
            <a:r>
              <a:rPr lang="zh-CN" altLang="en-US"/>
              <a:t>各方当事人的责任</a:t>
            </a:r>
            <a:endParaRPr lang="zh-CN" altLang="en-US"/>
          </a:p>
          <a:p>
            <a:pPr indent="0" algn="just" fontAlgn="auto">
              <a:lnSpc>
                <a:spcPct val="150000"/>
              </a:lnSpc>
              <a:spcAft>
                <a:spcPts val="1200"/>
              </a:spcAft>
            </a:pPr>
            <a:r>
              <a:rPr lang="en-US" altLang="zh-CN"/>
              <a:t>D. </a:t>
            </a:r>
            <a:r>
              <a:rPr lang="zh-CN" altLang="en-US"/>
              <a:t>协议内容</a:t>
            </a:r>
            <a:endParaRPr lang="zh-CN" altLang="en-US"/>
          </a:p>
          <a:p>
            <a:pPr indent="0" algn="just" fontAlgn="auto">
              <a:lnSpc>
                <a:spcPct val="150000"/>
              </a:lnSpc>
              <a:spcAft>
                <a:spcPts val="1200"/>
              </a:spcAft>
            </a:pPr>
            <a:r>
              <a:rPr lang="en-US" altLang="zh-CN"/>
              <a:t>E. </a:t>
            </a:r>
            <a:r>
              <a:rPr lang="zh-CN" altLang="en-US"/>
              <a:t>履行方式和期限</a:t>
            </a:r>
            <a:endParaRPr lang="zh-CN" altLang="en-US"/>
          </a:p>
        </p:txBody>
      </p:sp>
    </p:spTree>
    <p:custDataLst>
      <p:tags r:id="rId20"/>
    </p:custData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B1. </a:t>
            </a:r>
            <a:r>
              <a:rPr lang="zh-CN" altLang="en-US"/>
              <a:t>调解协议书应当载明的事项包括以下哪些内容（</a:t>
            </a:r>
            <a:r>
              <a:rPr lang="en-US" altLang="zh-CN"/>
              <a:t> ABCDE </a:t>
            </a:r>
            <a:r>
              <a:rPr lang="zh-CN" altLang="en-US"/>
              <a:t>）。</a:t>
            </a:r>
            <a:endParaRPr lang="zh-CN" altLang="en-US"/>
          </a:p>
          <a:p>
            <a:pPr indent="0" algn="just" fontAlgn="auto">
              <a:lnSpc>
                <a:spcPct val="150000"/>
              </a:lnSpc>
              <a:spcAft>
                <a:spcPts val="1200"/>
              </a:spcAft>
            </a:pPr>
            <a:r>
              <a:rPr lang="en-US" altLang="zh-CN"/>
              <a:t>A. </a:t>
            </a:r>
            <a:r>
              <a:rPr lang="zh-CN" altLang="en-US"/>
              <a:t>当事人的基本情况</a:t>
            </a:r>
            <a:endParaRPr lang="zh-CN" altLang="en-US"/>
          </a:p>
          <a:p>
            <a:pPr indent="0" algn="just" fontAlgn="auto">
              <a:lnSpc>
                <a:spcPct val="150000"/>
              </a:lnSpc>
              <a:spcAft>
                <a:spcPts val="1200"/>
              </a:spcAft>
            </a:pPr>
            <a:r>
              <a:rPr lang="en-US" altLang="zh-CN"/>
              <a:t>B. </a:t>
            </a:r>
            <a:r>
              <a:rPr lang="zh-CN" altLang="en-US"/>
              <a:t>纠纷的主要事实、争议事项</a:t>
            </a:r>
            <a:endParaRPr lang="zh-CN" altLang="en-US"/>
          </a:p>
          <a:p>
            <a:pPr indent="0" algn="just" fontAlgn="auto">
              <a:lnSpc>
                <a:spcPct val="150000"/>
              </a:lnSpc>
              <a:spcAft>
                <a:spcPts val="1200"/>
              </a:spcAft>
            </a:pPr>
            <a:r>
              <a:rPr lang="en-US" altLang="zh-CN"/>
              <a:t>C. </a:t>
            </a:r>
            <a:r>
              <a:rPr lang="zh-CN" altLang="en-US"/>
              <a:t>各方当事人的责任</a:t>
            </a:r>
            <a:endParaRPr lang="zh-CN" altLang="en-US"/>
          </a:p>
          <a:p>
            <a:pPr indent="0" algn="just" fontAlgn="auto">
              <a:lnSpc>
                <a:spcPct val="150000"/>
              </a:lnSpc>
              <a:spcAft>
                <a:spcPts val="1200"/>
              </a:spcAft>
            </a:pPr>
            <a:r>
              <a:rPr lang="en-US" altLang="zh-CN"/>
              <a:t>D. </a:t>
            </a:r>
            <a:r>
              <a:rPr lang="zh-CN" altLang="en-US"/>
              <a:t>协议内容</a:t>
            </a:r>
            <a:endParaRPr lang="zh-CN" altLang="en-US"/>
          </a:p>
          <a:p>
            <a:pPr indent="0" algn="just" fontAlgn="auto">
              <a:lnSpc>
                <a:spcPct val="150000"/>
              </a:lnSpc>
              <a:spcAft>
                <a:spcPts val="1200"/>
              </a:spcAft>
            </a:pPr>
            <a:r>
              <a:rPr lang="en-US" altLang="zh-CN"/>
              <a:t>E. </a:t>
            </a:r>
            <a:r>
              <a:rPr lang="zh-CN" altLang="en-US"/>
              <a:t>履行方式和期限</a:t>
            </a:r>
            <a:endParaRPr lang="zh-CN" altLang="en-US"/>
          </a:p>
        </p:txBody>
      </p:sp>
    </p:spTree>
    <p:custDataLst>
      <p:tags r:id="rId20"/>
    </p:custData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B2. </a:t>
            </a:r>
            <a:r>
              <a:rPr lang="zh-CN" altLang="en-US"/>
              <a:t>人民调解委员会不得受理调解下列纠纷（</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法律、法规规定只能由专门机关管辖处理的</a:t>
            </a:r>
            <a:endParaRPr lang="zh-CN" altLang="en-US"/>
          </a:p>
          <a:p>
            <a:pPr indent="0" algn="just" fontAlgn="auto">
              <a:lnSpc>
                <a:spcPct val="150000"/>
              </a:lnSpc>
              <a:spcAft>
                <a:spcPts val="1200"/>
              </a:spcAft>
            </a:pPr>
            <a:r>
              <a:rPr lang="en-US" altLang="zh-CN"/>
              <a:t>B. </a:t>
            </a:r>
            <a:r>
              <a:rPr lang="zh-CN" altLang="en-US"/>
              <a:t>法律、法规禁止采用民间调解方式解决的</a:t>
            </a:r>
            <a:endParaRPr lang="zh-CN" altLang="en-US"/>
          </a:p>
          <a:p>
            <a:pPr indent="0" algn="just" fontAlgn="auto">
              <a:lnSpc>
                <a:spcPct val="150000"/>
              </a:lnSpc>
              <a:spcAft>
                <a:spcPts val="1200"/>
              </a:spcAft>
            </a:pPr>
            <a:r>
              <a:rPr lang="en-US" altLang="zh-CN"/>
              <a:t>C. </a:t>
            </a:r>
            <a:r>
              <a:rPr lang="zh-CN" altLang="en-US"/>
              <a:t>人民法院、公安机关或者其他行政机关已经受理或者解决的</a:t>
            </a:r>
            <a:endParaRPr lang="zh-CN" altLang="en-US"/>
          </a:p>
          <a:p>
            <a:pPr indent="0" algn="just" fontAlgn="auto">
              <a:lnSpc>
                <a:spcPct val="150000"/>
              </a:lnSpc>
              <a:spcAft>
                <a:spcPts val="1200"/>
              </a:spcAft>
            </a:pPr>
            <a:r>
              <a:rPr lang="en-US" altLang="zh-CN"/>
              <a:t>D. </a:t>
            </a:r>
            <a:r>
              <a:rPr lang="zh-CN" altLang="en-US"/>
              <a:t>一方当事人明确拒绝调解的</a:t>
            </a:r>
            <a:endParaRPr lang="zh-CN" altLang="en-US"/>
          </a:p>
          <a:p>
            <a:pPr indent="0" algn="just" fontAlgn="auto">
              <a:lnSpc>
                <a:spcPct val="150000"/>
              </a:lnSpc>
              <a:spcAft>
                <a:spcPts val="1200"/>
              </a:spcAft>
            </a:pPr>
            <a:r>
              <a:rPr lang="en-US" altLang="zh-CN"/>
              <a:t>E. </a:t>
            </a:r>
            <a:r>
              <a:rPr lang="zh-CN" altLang="en-US"/>
              <a:t>重大复杂的纠纷</a:t>
            </a:r>
            <a:endParaRPr lang="zh-CN" altLang="en-US"/>
          </a:p>
        </p:txBody>
      </p:sp>
    </p:spTree>
    <p:custDataLst>
      <p:tags r:id="rId20"/>
    </p:custData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B1. </a:t>
            </a:r>
            <a:r>
              <a:rPr lang="zh-CN" altLang="en-US" sz="3600"/>
              <a:t>当事人不得要求选择人民调解员进行调解。（</a:t>
            </a:r>
            <a:r>
              <a:rPr lang="en-US" altLang="en-US"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B2. </a:t>
            </a:r>
            <a:r>
              <a:rPr lang="zh-CN" altLang="en-US"/>
              <a:t>人民调解委员会不得受理调解下列纠纷（</a:t>
            </a:r>
            <a:r>
              <a:rPr lang="en-US" altLang="zh-CN"/>
              <a:t> ABCD </a:t>
            </a:r>
            <a:r>
              <a:rPr lang="zh-CN" altLang="en-US"/>
              <a:t>）。</a:t>
            </a:r>
            <a:endParaRPr lang="zh-CN" altLang="en-US"/>
          </a:p>
          <a:p>
            <a:pPr indent="0" algn="just" fontAlgn="auto">
              <a:lnSpc>
                <a:spcPct val="150000"/>
              </a:lnSpc>
              <a:spcAft>
                <a:spcPts val="1200"/>
              </a:spcAft>
            </a:pPr>
            <a:r>
              <a:rPr lang="en-US" altLang="zh-CN"/>
              <a:t>A. </a:t>
            </a:r>
            <a:r>
              <a:rPr lang="zh-CN" altLang="en-US"/>
              <a:t>法律、法规规定只能由专门机关管辖处理的</a:t>
            </a:r>
            <a:endParaRPr lang="zh-CN" altLang="en-US"/>
          </a:p>
          <a:p>
            <a:pPr indent="0" algn="just" fontAlgn="auto">
              <a:lnSpc>
                <a:spcPct val="150000"/>
              </a:lnSpc>
              <a:spcAft>
                <a:spcPts val="1200"/>
              </a:spcAft>
            </a:pPr>
            <a:r>
              <a:rPr lang="en-US" altLang="zh-CN"/>
              <a:t>B. </a:t>
            </a:r>
            <a:r>
              <a:rPr lang="zh-CN" altLang="en-US"/>
              <a:t>法律、法规禁止采用民间调解方式解决的</a:t>
            </a:r>
            <a:endParaRPr lang="zh-CN" altLang="en-US"/>
          </a:p>
          <a:p>
            <a:pPr indent="0" algn="just" fontAlgn="auto">
              <a:lnSpc>
                <a:spcPct val="150000"/>
              </a:lnSpc>
              <a:spcAft>
                <a:spcPts val="1200"/>
              </a:spcAft>
            </a:pPr>
            <a:r>
              <a:rPr lang="en-US" altLang="zh-CN"/>
              <a:t>C. </a:t>
            </a:r>
            <a:r>
              <a:rPr lang="zh-CN" altLang="en-US"/>
              <a:t>人民法院、公安机关或者其他行政机关已经受理或者解决的</a:t>
            </a:r>
            <a:endParaRPr lang="zh-CN" altLang="en-US"/>
          </a:p>
          <a:p>
            <a:pPr indent="0" algn="just" fontAlgn="auto">
              <a:lnSpc>
                <a:spcPct val="150000"/>
              </a:lnSpc>
              <a:spcAft>
                <a:spcPts val="1200"/>
              </a:spcAft>
            </a:pPr>
            <a:r>
              <a:rPr lang="en-US" altLang="zh-CN"/>
              <a:t>D. </a:t>
            </a:r>
            <a:r>
              <a:rPr lang="zh-CN" altLang="en-US"/>
              <a:t>一方当事人明确拒绝调解的</a:t>
            </a:r>
            <a:endParaRPr lang="zh-CN" altLang="en-US"/>
          </a:p>
          <a:p>
            <a:pPr indent="0" algn="just" fontAlgn="auto">
              <a:lnSpc>
                <a:spcPct val="150000"/>
              </a:lnSpc>
              <a:spcAft>
                <a:spcPts val="1200"/>
              </a:spcAft>
            </a:pPr>
            <a:r>
              <a:rPr lang="en-US" altLang="zh-CN"/>
              <a:t>E. </a:t>
            </a:r>
            <a:r>
              <a:rPr lang="zh-CN" altLang="en-US"/>
              <a:t>重大复杂的纠纷</a:t>
            </a:r>
            <a:endParaRPr lang="zh-CN" altLang="en-US"/>
          </a:p>
        </p:txBody>
      </p:sp>
    </p:spTree>
    <p:custDataLst>
      <p:tags r:id="rId20"/>
    </p:custData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75410" y="2347595"/>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B3. </a:t>
            </a:r>
            <a:r>
              <a:rPr lang="zh-CN" altLang="en-US"/>
              <a:t>人民调解具有（</a:t>
            </a:r>
            <a:r>
              <a:rPr lang="en-US" altLang="zh-CN"/>
              <a:t>      </a:t>
            </a:r>
            <a:r>
              <a:rPr lang="zh-CN" altLang="en-US"/>
              <a:t>）等特点。</a:t>
            </a:r>
            <a:endParaRPr lang="zh-CN" altLang="en-US"/>
          </a:p>
          <a:p>
            <a:pPr indent="0" algn="just" fontAlgn="auto">
              <a:lnSpc>
                <a:spcPct val="150000"/>
              </a:lnSpc>
              <a:spcAft>
                <a:spcPts val="1200"/>
              </a:spcAft>
            </a:pPr>
            <a:r>
              <a:rPr lang="en-US" altLang="zh-CN"/>
              <a:t>A. </a:t>
            </a:r>
            <a:r>
              <a:rPr lang="zh-CN" altLang="en-US"/>
              <a:t>群众性</a:t>
            </a:r>
            <a:endParaRPr lang="zh-CN" altLang="en-US"/>
          </a:p>
          <a:p>
            <a:pPr indent="0" algn="just" fontAlgn="auto">
              <a:lnSpc>
                <a:spcPct val="150000"/>
              </a:lnSpc>
              <a:spcAft>
                <a:spcPts val="1200"/>
              </a:spcAft>
            </a:pPr>
            <a:r>
              <a:rPr lang="en-US" altLang="zh-CN"/>
              <a:t>B. </a:t>
            </a:r>
            <a:r>
              <a:rPr lang="zh-CN" altLang="en-US"/>
              <a:t>自治性</a:t>
            </a:r>
            <a:endParaRPr lang="zh-CN" altLang="en-US"/>
          </a:p>
          <a:p>
            <a:pPr indent="0" algn="just" fontAlgn="auto">
              <a:lnSpc>
                <a:spcPct val="150000"/>
              </a:lnSpc>
              <a:spcAft>
                <a:spcPts val="1200"/>
              </a:spcAft>
            </a:pPr>
            <a:r>
              <a:rPr lang="en-US" altLang="zh-CN"/>
              <a:t>C. </a:t>
            </a:r>
            <a:r>
              <a:rPr lang="zh-CN" altLang="en-US"/>
              <a:t>民间性</a:t>
            </a:r>
            <a:endParaRPr lang="zh-CN" altLang="en-US"/>
          </a:p>
          <a:p>
            <a:pPr indent="0" algn="just" fontAlgn="auto">
              <a:lnSpc>
                <a:spcPct val="150000"/>
              </a:lnSpc>
              <a:spcAft>
                <a:spcPts val="1200"/>
              </a:spcAft>
            </a:pPr>
            <a:r>
              <a:rPr lang="en-US" altLang="zh-CN"/>
              <a:t>D. </a:t>
            </a:r>
            <a:r>
              <a:rPr lang="zh-CN" altLang="en-US"/>
              <a:t>行政性</a:t>
            </a:r>
            <a:endParaRPr lang="zh-CN" altLang="en-US"/>
          </a:p>
          <a:p>
            <a:pPr indent="0" algn="just" fontAlgn="auto">
              <a:lnSpc>
                <a:spcPct val="150000"/>
              </a:lnSpc>
              <a:spcAft>
                <a:spcPts val="1200"/>
              </a:spcAft>
            </a:pPr>
            <a:r>
              <a:rPr lang="en-US" altLang="zh-CN"/>
              <a:t>E. </a:t>
            </a:r>
            <a:r>
              <a:rPr lang="zh-CN" altLang="en-US"/>
              <a:t>专业性</a:t>
            </a:r>
            <a:endParaRPr lang="zh-CN" altLang="en-US"/>
          </a:p>
        </p:txBody>
      </p:sp>
    </p:spTree>
    <p:custDataLst>
      <p:tags r:id="rId20"/>
    </p:custData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B3. </a:t>
            </a:r>
            <a:r>
              <a:rPr lang="zh-CN" altLang="en-US"/>
              <a:t>人民调解具有（</a:t>
            </a:r>
            <a:r>
              <a:rPr lang="en-US" altLang="zh-CN"/>
              <a:t> ABC </a:t>
            </a:r>
            <a:r>
              <a:rPr lang="zh-CN" altLang="en-US"/>
              <a:t>）等特点。</a:t>
            </a:r>
            <a:endParaRPr lang="zh-CN" altLang="en-US"/>
          </a:p>
          <a:p>
            <a:pPr indent="0" algn="just" fontAlgn="auto">
              <a:lnSpc>
                <a:spcPct val="150000"/>
              </a:lnSpc>
              <a:spcAft>
                <a:spcPts val="1200"/>
              </a:spcAft>
            </a:pPr>
            <a:r>
              <a:rPr lang="en-US" altLang="zh-CN"/>
              <a:t>A. </a:t>
            </a:r>
            <a:r>
              <a:rPr lang="zh-CN" altLang="en-US"/>
              <a:t>群众性</a:t>
            </a:r>
            <a:endParaRPr lang="zh-CN" altLang="en-US"/>
          </a:p>
          <a:p>
            <a:pPr indent="0" algn="just" fontAlgn="auto">
              <a:lnSpc>
                <a:spcPct val="150000"/>
              </a:lnSpc>
              <a:spcAft>
                <a:spcPts val="1200"/>
              </a:spcAft>
            </a:pPr>
            <a:r>
              <a:rPr lang="en-US" altLang="zh-CN"/>
              <a:t>B. </a:t>
            </a:r>
            <a:r>
              <a:rPr lang="zh-CN" altLang="en-US"/>
              <a:t>自治性</a:t>
            </a:r>
            <a:endParaRPr lang="zh-CN" altLang="en-US"/>
          </a:p>
          <a:p>
            <a:pPr indent="0" algn="just" fontAlgn="auto">
              <a:lnSpc>
                <a:spcPct val="150000"/>
              </a:lnSpc>
              <a:spcAft>
                <a:spcPts val="1200"/>
              </a:spcAft>
            </a:pPr>
            <a:r>
              <a:rPr lang="en-US" altLang="zh-CN"/>
              <a:t>C. </a:t>
            </a:r>
            <a:r>
              <a:rPr lang="zh-CN" altLang="en-US"/>
              <a:t>民间性</a:t>
            </a:r>
            <a:endParaRPr lang="zh-CN" altLang="en-US"/>
          </a:p>
          <a:p>
            <a:pPr indent="0" algn="just" fontAlgn="auto">
              <a:lnSpc>
                <a:spcPct val="150000"/>
              </a:lnSpc>
              <a:spcAft>
                <a:spcPts val="1200"/>
              </a:spcAft>
            </a:pPr>
            <a:r>
              <a:rPr lang="en-US" altLang="zh-CN"/>
              <a:t>D. </a:t>
            </a:r>
            <a:r>
              <a:rPr lang="zh-CN" altLang="en-US"/>
              <a:t>行政性</a:t>
            </a:r>
            <a:endParaRPr lang="zh-CN" altLang="en-US"/>
          </a:p>
          <a:p>
            <a:pPr indent="0" algn="just" fontAlgn="auto">
              <a:lnSpc>
                <a:spcPct val="150000"/>
              </a:lnSpc>
              <a:spcAft>
                <a:spcPts val="1200"/>
              </a:spcAft>
            </a:pPr>
            <a:r>
              <a:rPr lang="en-US" altLang="zh-CN"/>
              <a:t>E. </a:t>
            </a:r>
            <a:r>
              <a:rPr lang="zh-CN" altLang="en-US"/>
              <a:t>专业性</a:t>
            </a:r>
            <a:r>
              <a:rPr lang="en-US" altLang="zh-CN"/>
              <a:t> </a:t>
            </a:r>
            <a:endParaRPr lang="en-US" altLang="zh-CN"/>
          </a:p>
        </p:txBody>
      </p:sp>
    </p:spTree>
    <p:custDataLst>
      <p:tags r:id="rId20"/>
    </p:custData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B4.</a:t>
            </a:r>
            <a:r>
              <a:rPr lang="zh-CN" altLang="en-US"/>
              <a:t>我国实行什么样的婚姻制度</a:t>
            </a:r>
            <a:r>
              <a:rPr lang="en-US" altLang="zh-CN"/>
              <a:t>? </a:t>
            </a:r>
            <a:r>
              <a:rPr lang="zh-CN" altLang="en-US"/>
              <a:t>（</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、婚姻自由</a:t>
            </a:r>
            <a:endParaRPr lang="zh-CN" altLang="en-US"/>
          </a:p>
          <a:p>
            <a:pPr indent="0" algn="just" fontAlgn="auto">
              <a:lnSpc>
                <a:spcPct val="150000"/>
              </a:lnSpc>
              <a:spcAft>
                <a:spcPts val="1200"/>
              </a:spcAft>
            </a:pPr>
            <a:r>
              <a:rPr lang="en-US" altLang="zh-CN"/>
              <a:t>B</a:t>
            </a:r>
            <a:r>
              <a:rPr lang="zh-CN" altLang="en-US"/>
              <a:t>、一夫一妻</a:t>
            </a:r>
            <a:endParaRPr lang="zh-CN" altLang="en-US"/>
          </a:p>
          <a:p>
            <a:pPr indent="0" algn="just" fontAlgn="auto">
              <a:lnSpc>
                <a:spcPct val="150000"/>
              </a:lnSpc>
              <a:spcAft>
                <a:spcPts val="1200"/>
              </a:spcAft>
            </a:pPr>
            <a:r>
              <a:rPr lang="en-US" altLang="zh-CN"/>
              <a:t>C</a:t>
            </a:r>
            <a:r>
              <a:rPr lang="zh-CN" altLang="en-US"/>
              <a:t>、男女平等</a:t>
            </a:r>
            <a:endParaRPr lang="zh-CN" altLang="en-US"/>
          </a:p>
          <a:p>
            <a:pPr indent="0" algn="just" fontAlgn="auto">
              <a:lnSpc>
                <a:spcPct val="150000"/>
              </a:lnSpc>
              <a:spcAft>
                <a:spcPts val="1200"/>
              </a:spcAft>
            </a:pPr>
            <a:r>
              <a:rPr lang="en-US" altLang="zh-CN"/>
              <a:t>D</a:t>
            </a:r>
            <a:r>
              <a:rPr lang="zh-CN" altLang="en-US"/>
              <a:t>、鼓励收养</a:t>
            </a:r>
            <a:endParaRPr lang="zh-CN" altLang="en-US"/>
          </a:p>
        </p:txBody>
      </p:sp>
    </p:spTree>
    <p:custDataLst>
      <p:tags r:id="rId20"/>
    </p:custData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B4.</a:t>
            </a:r>
            <a:r>
              <a:rPr lang="zh-CN" altLang="en-US"/>
              <a:t>我国实行什么样的婚姻制度</a:t>
            </a:r>
            <a:r>
              <a:rPr lang="en-US" altLang="zh-CN"/>
              <a:t>? </a:t>
            </a:r>
            <a:r>
              <a:rPr lang="zh-CN" altLang="en-US"/>
              <a:t>（</a:t>
            </a:r>
            <a:r>
              <a:rPr lang="en-US" altLang="zh-CN"/>
              <a:t> ABC </a:t>
            </a:r>
            <a:r>
              <a:rPr lang="zh-CN" altLang="en-US"/>
              <a:t>）。</a:t>
            </a:r>
            <a:endParaRPr lang="zh-CN" altLang="en-US"/>
          </a:p>
          <a:p>
            <a:pPr indent="0" algn="just" fontAlgn="auto">
              <a:lnSpc>
                <a:spcPct val="150000"/>
              </a:lnSpc>
              <a:spcAft>
                <a:spcPts val="1200"/>
              </a:spcAft>
            </a:pPr>
            <a:r>
              <a:rPr lang="en-US" altLang="zh-CN"/>
              <a:t>A</a:t>
            </a:r>
            <a:r>
              <a:rPr lang="zh-CN" altLang="en-US"/>
              <a:t>、婚姻自由</a:t>
            </a:r>
            <a:endParaRPr lang="zh-CN" altLang="en-US"/>
          </a:p>
          <a:p>
            <a:pPr indent="0" algn="just" fontAlgn="auto">
              <a:lnSpc>
                <a:spcPct val="150000"/>
              </a:lnSpc>
              <a:spcAft>
                <a:spcPts val="1200"/>
              </a:spcAft>
            </a:pPr>
            <a:r>
              <a:rPr lang="en-US" altLang="zh-CN"/>
              <a:t>B</a:t>
            </a:r>
            <a:r>
              <a:rPr lang="zh-CN" altLang="en-US"/>
              <a:t>、一夫一妻</a:t>
            </a:r>
            <a:endParaRPr lang="zh-CN" altLang="en-US"/>
          </a:p>
          <a:p>
            <a:pPr indent="0" algn="just" fontAlgn="auto">
              <a:lnSpc>
                <a:spcPct val="150000"/>
              </a:lnSpc>
              <a:spcAft>
                <a:spcPts val="1200"/>
              </a:spcAft>
            </a:pPr>
            <a:r>
              <a:rPr lang="en-US" altLang="zh-CN"/>
              <a:t>C</a:t>
            </a:r>
            <a:r>
              <a:rPr lang="zh-CN" altLang="en-US"/>
              <a:t>、男女平等</a:t>
            </a:r>
            <a:endParaRPr lang="zh-CN" altLang="en-US"/>
          </a:p>
          <a:p>
            <a:pPr indent="0" algn="just" fontAlgn="auto">
              <a:lnSpc>
                <a:spcPct val="150000"/>
              </a:lnSpc>
              <a:spcAft>
                <a:spcPts val="1200"/>
              </a:spcAft>
            </a:pPr>
            <a:r>
              <a:rPr lang="en-US" altLang="zh-CN"/>
              <a:t>D</a:t>
            </a:r>
            <a:r>
              <a:rPr lang="zh-CN" altLang="en-US"/>
              <a:t>、鼓励收养</a:t>
            </a:r>
            <a:endParaRPr lang="zh-CN" altLang="en-US"/>
          </a:p>
        </p:txBody>
      </p:sp>
    </p:spTree>
    <p:custDataLst>
      <p:tags r:id="rId20"/>
    </p:custData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B5.</a:t>
            </a:r>
            <a:r>
              <a:rPr lang="zh-CN" altLang="en-US"/>
              <a:t>《中华人民共和国民法典》增加了离婚冷静期制度，以下关于离婚冷静期说法正确的有？（</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、当事人可以选择不适用离婚冷静期</a:t>
            </a:r>
            <a:endParaRPr lang="zh-CN" altLang="en-US"/>
          </a:p>
          <a:p>
            <a:pPr indent="0" algn="just" fontAlgn="auto">
              <a:lnSpc>
                <a:spcPct val="150000"/>
              </a:lnSpc>
              <a:spcAft>
                <a:spcPts val="1200"/>
              </a:spcAft>
            </a:pPr>
            <a:r>
              <a:rPr lang="en-US" altLang="zh-CN"/>
              <a:t>B</a:t>
            </a:r>
            <a:r>
              <a:rPr lang="zh-CN" altLang="en-US"/>
              <a:t>、离婚冷静期为自婚姻登记机关收到离婚登记申请之日起三十日内</a:t>
            </a:r>
            <a:endParaRPr lang="zh-CN" altLang="en-US"/>
          </a:p>
          <a:p>
            <a:pPr indent="0" algn="just" fontAlgn="auto">
              <a:lnSpc>
                <a:spcPct val="150000"/>
              </a:lnSpc>
              <a:spcAft>
                <a:spcPts val="1200"/>
              </a:spcAft>
            </a:pPr>
            <a:r>
              <a:rPr lang="en-US" altLang="zh-CN"/>
              <a:t>C</a:t>
            </a:r>
            <a:r>
              <a:rPr lang="zh-CN" altLang="en-US"/>
              <a:t>、根据当事人要求离婚冷静期可以延长期限</a:t>
            </a:r>
            <a:endParaRPr lang="zh-CN" altLang="en-US"/>
          </a:p>
          <a:p>
            <a:pPr indent="0" algn="just" fontAlgn="auto">
              <a:lnSpc>
                <a:spcPct val="150000"/>
              </a:lnSpc>
              <a:spcAft>
                <a:spcPts val="1200"/>
              </a:spcAft>
            </a:pPr>
            <a:r>
              <a:rPr lang="en-US" altLang="zh-CN"/>
              <a:t>D</a:t>
            </a:r>
            <a:r>
              <a:rPr lang="zh-CN" altLang="en-US"/>
              <a:t>、离婚冷静期内当事人可以撤回离婚申请</a:t>
            </a:r>
            <a:endParaRPr lang="zh-CN" altLang="en-US"/>
          </a:p>
          <a:p>
            <a:pPr indent="0" algn="just" fontAlgn="auto">
              <a:lnSpc>
                <a:spcPct val="150000"/>
              </a:lnSpc>
              <a:spcAft>
                <a:spcPts val="1200"/>
              </a:spcAft>
            </a:pPr>
            <a:endParaRPr lang="zh-CN" altLang="en-US"/>
          </a:p>
        </p:txBody>
      </p:sp>
    </p:spTree>
    <p:custDataLst>
      <p:tags r:id="rId20"/>
    </p:custData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B5.</a:t>
            </a:r>
            <a:r>
              <a:rPr lang="zh-CN" altLang="en-US"/>
              <a:t>《中华人民共和国民法典》增加了离婚冷静期制度，以下关于离婚冷静期说法正确的有？（</a:t>
            </a:r>
            <a:r>
              <a:rPr lang="en-US" altLang="zh-CN"/>
              <a:t> BD </a:t>
            </a:r>
            <a:r>
              <a:rPr lang="zh-CN" altLang="en-US"/>
              <a:t>）。</a:t>
            </a:r>
            <a:endParaRPr lang="zh-CN" altLang="en-US"/>
          </a:p>
          <a:p>
            <a:pPr indent="0" algn="just" fontAlgn="auto">
              <a:lnSpc>
                <a:spcPct val="150000"/>
              </a:lnSpc>
              <a:spcAft>
                <a:spcPts val="1200"/>
              </a:spcAft>
            </a:pPr>
            <a:r>
              <a:rPr lang="en-US" altLang="zh-CN"/>
              <a:t>A</a:t>
            </a:r>
            <a:r>
              <a:rPr lang="zh-CN" altLang="en-US"/>
              <a:t>、当事人可以选择不适用离婚冷静期</a:t>
            </a:r>
            <a:endParaRPr lang="zh-CN" altLang="en-US"/>
          </a:p>
          <a:p>
            <a:pPr indent="0" algn="just" fontAlgn="auto">
              <a:lnSpc>
                <a:spcPct val="150000"/>
              </a:lnSpc>
              <a:spcAft>
                <a:spcPts val="1200"/>
              </a:spcAft>
            </a:pPr>
            <a:r>
              <a:rPr lang="en-US" altLang="zh-CN"/>
              <a:t>B</a:t>
            </a:r>
            <a:r>
              <a:rPr lang="zh-CN" altLang="en-US"/>
              <a:t>、离婚冷静期为自婚姻登记机关收到离婚登记申请之日起三十日内</a:t>
            </a:r>
            <a:endParaRPr lang="zh-CN" altLang="en-US"/>
          </a:p>
          <a:p>
            <a:pPr indent="0" algn="just" fontAlgn="auto">
              <a:lnSpc>
                <a:spcPct val="150000"/>
              </a:lnSpc>
              <a:spcAft>
                <a:spcPts val="1200"/>
              </a:spcAft>
            </a:pPr>
            <a:r>
              <a:rPr lang="en-US" altLang="zh-CN"/>
              <a:t>C</a:t>
            </a:r>
            <a:r>
              <a:rPr lang="zh-CN" altLang="en-US"/>
              <a:t>、根据当事人要求离婚冷静期可以延长期限</a:t>
            </a:r>
            <a:endParaRPr lang="zh-CN" altLang="en-US"/>
          </a:p>
          <a:p>
            <a:pPr indent="0" algn="just" fontAlgn="auto">
              <a:lnSpc>
                <a:spcPct val="150000"/>
              </a:lnSpc>
              <a:spcAft>
                <a:spcPts val="1200"/>
              </a:spcAft>
            </a:pPr>
            <a:r>
              <a:rPr lang="en-US" altLang="zh-CN"/>
              <a:t>D</a:t>
            </a:r>
            <a:r>
              <a:rPr lang="zh-CN" altLang="en-US"/>
              <a:t>、离婚冷静期内当事人可以撤回离婚申请</a:t>
            </a:r>
            <a:endParaRPr lang="zh-CN" altLang="en-US"/>
          </a:p>
          <a:p>
            <a:pPr indent="0" algn="just" fontAlgn="auto">
              <a:lnSpc>
                <a:spcPct val="150000"/>
              </a:lnSpc>
              <a:spcAft>
                <a:spcPts val="1200"/>
              </a:spcAft>
            </a:pPr>
            <a:endParaRPr lang="zh-CN" altLang="en-US"/>
          </a:p>
        </p:txBody>
      </p:sp>
    </p:spTree>
    <p:custDataLst>
      <p:tags r:id="rId20"/>
    </p:custData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B6.</a:t>
            </a:r>
            <a:r>
              <a:rPr lang="zh-CN" altLang="en-US"/>
              <a:t>《中华人民共和国反家庭暴力法》规定，家庭暴力受害人及其法定代理人、近亲属也可以向（</a:t>
            </a:r>
            <a:r>
              <a:rPr lang="en-US" altLang="zh-CN"/>
              <a:t>   </a:t>
            </a:r>
            <a:r>
              <a:rPr lang="zh-CN" altLang="en-US"/>
              <a:t>）报案或者依法向（</a:t>
            </a:r>
            <a:r>
              <a:rPr lang="en-US" altLang="zh-CN"/>
              <a:t>   </a:t>
            </a:r>
            <a:r>
              <a:rPr lang="zh-CN" altLang="en-US"/>
              <a:t>）起诉。</a:t>
            </a:r>
            <a:endParaRPr lang="zh-CN" altLang="en-US"/>
          </a:p>
          <a:p>
            <a:pPr indent="0" algn="just" fontAlgn="auto">
              <a:lnSpc>
                <a:spcPct val="150000"/>
              </a:lnSpc>
              <a:spcAft>
                <a:spcPts val="1200"/>
              </a:spcAft>
            </a:pPr>
            <a:r>
              <a:rPr lang="en-US" altLang="zh-CN"/>
              <a:t>A.</a:t>
            </a:r>
            <a:r>
              <a:rPr lang="zh-CN" altLang="en-US"/>
              <a:t>公安机关</a:t>
            </a:r>
            <a:endParaRPr lang="zh-CN" altLang="en-US"/>
          </a:p>
          <a:p>
            <a:pPr indent="0" algn="just" fontAlgn="auto">
              <a:lnSpc>
                <a:spcPct val="150000"/>
              </a:lnSpc>
              <a:spcAft>
                <a:spcPts val="1200"/>
              </a:spcAft>
            </a:pPr>
            <a:r>
              <a:rPr lang="en-US" altLang="zh-CN"/>
              <a:t>B.</a:t>
            </a:r>
            <a:r>
              <a:rPr lang="zh-CN" altLang="en-US"/>
              <a:t>人民法院</a:t>
            </a:r>
            <a:endParaRPr lang="zh-CN" altLang="en-US"/>
          </a:p>
          <a:p>
            <a:pPr indent="0" algn="just" fontAlgn="auto">
              <a:lnSpc>
                <a:spcPct val="150000"/>
              </a:lnSpc>
              <a:spcAft>
                <a:spcPts val="1200"/>
              </a:spcAft>
            </a:pPr>
            <a:r>
              <a:rPr lang="en-US" altLang="zh-CN"/>
              <a:t>C.</a:t>
            </a:r>
            <a:r>
              <a:rPr lang="zh-CN" altLang="en-US"/>
              <a:t>人民检察院</a:t>
            </a:r>
            <a:r>
              <a:rPr lang="en-US" altLang="zh-CN"/>
              <a:t> </a:t>
            </a:r>
            <a:endParaRPr lang="en-US" altLang="zh-CN"/>
          </a:p>
          <a:p>
            <a:pPr indent="0" algn="just" fontAlgn="auto">
              <a:lnSpc>
                <a:spcPct val="150000"/>
              </a:lnSpc>
              <a:spcAft>
                <a:spcPts val="1200"/>
              </a:spcAft>
            </a:pPr>
            <a:r>
              <a:rPr lang="en-US" altLang="zh-CN"/>
              <a:t>D</a:t>
            </a:r>
            <a:r>
              <a:rPr lang="zh-CN" altLang="en-US"/>
              <a:t>司法行政机关</a:t>
            </a:r>
            <a:endParaRPr lang="zh-CN" altLang="en-US"/>
          </a:p>
        </p:txBody>
      </p:sp>
    </p:spTree>
    <p:custDataLst>
      <p:tags r:id="rId20"/>
    </p:custData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B6.</a:t>
            </a:r>
            <a:r>
              <a:rPr lang="zh-CN" altLang="en-US"/>
              <a:t>《中华人民共和国反家庭暴力法》规定，家庭暴力受害人及其法定代理人、近亲属也可以向（</a:t>
            </a:r>
            <a:r>
              <a:rPr lang="en-US" altLang="zh-CN"/>
              <a:t>A</a:t>
            </a:r>
            <a:r>
              <a:rPr lang="zh-CN" altLang="en-US"/>
              <a:t>）报案或者依法向（</a:t>
            </a:r>
            <a:r>
              <a:rPr lang="en-US" altLang="zh-CN"/>
              <a:t>B</a:t>
            </a:r>
            <a:r>
              <a:rPr lang="zh-CN" altLang="en-US"/>
              <a:t>）起诉。</a:t>
            </a:r>
            <a:endParaRPr lang="zh-CN" altLang="en-US"/>
          </a:p>
          <a:p>
            <a:pPr indent="0" algn="just" fontAlgn="auto">
              <a:lnSpc>
                <a:spcPct val="150000"/>
              </a:lnSpc>
              <a:spcAft>
                <a:spcPts val="1200"/>
              </a:spcAft>
            </a:pPr>
            <a:r>
              <a:rPr lang="en-US" altLang="zh-CN"/>
              <a:t>A.</a:t>
            </a:r>
            <a:r>
              <a:rPr lang="zh-CN" altLang="en-US"/>
              <a:t>公安机关</a:t>
            </a:r>
            <a:endParaRPr lang="zh-CN" altLang="en-US"/>
          </a:p>
          <a:p>
            <a:pPr indent="0" algn="just" fontAlgn="auto">
              <a:lnSpc>
                <a:spcPct val="150000"/>
              </a:lnSpc>
              <a:spcAft>
                <a:spcPts val="1200"/>
              </a:spcAft>
            </a:pPr>
            <a:r>
              <a:rPr lang="en-US" altLang="zh-CN"/>
              <a:t>B.</a:t>
            </a:r>
            <a:r>
              <a:rPr lang="zh-CN" altLang="en-US"/>
              <a:t>人民法院</a:t>
            </a:r>
            <a:endParaRPr lang="zh-CN" altLang="en-US"/>
          </a:p>
          <a:p>
            <a:pPr indent="0" algn="just" fontAlgn="auto">
              <a:lnSpc>
                <a:spcPct val="150000"/>
              </a:lnSpc>
              <a:spcAft>
                <a:spcPts val="1200"/>
              </a:spcAft>
            </a:pPr>
            <a:r>
              <a:rPr lang="en-US" altLang="zh-CN"/>
              <a:t>C.</a:t>
            </a:r>
            <a:r>
              <a:rPr lang="zh-CN" altLang="en-US"/>
              <a:t>人民检察院</a:t>
            </a:r>
            <a:r>
              <a:rPr lang="en-US" altLang="zh-CN"/>
              <a:t> </a:t>
            </a:r>
            <a:endParaRPr lang="en-US" altLang="zh-CN"/>
          </a:p>
          <a:p>
            <a:pPr indent="0" algn="just" fontAlgn="auto">
              <a:lnSpc>
                <a:spcPct val="150000"/>
              </a:lnSpc>
              <a:spcAft>
                <a:spcPts val="1200"/>
              </a:spcAft>
            </a:pPr>
            <a:r>
              <a:rPr lang="en-US" altLang="zh-CN"/>
              <a:t>D</a:t>
            </a:r>
            <a:r>
              <a:rPr lang="zh-CN" altLang="en-US"/>
              <a:t>司法行政机关</a:t>
            </a:r>
            <a:endParaRPr lang="zh-CN" altLang="en-US"/>
          </a:p>
        </p:txBody>
      </p:sp>
    </p:spTree>
    <p:custDataLst>
      <p:tags r:id="rId20"/>
    </p:custData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标题"/>
          <p:cNvSpPr>
            <a:spLocks noGrp="1"/>
          </p:cNvSpPr>
          <p:nvPr>
            <p:ph type="title"/>
            <p:custDataLst>
              <p:tags r:id="rId1"/>
            </p:custDataLst>
          </p:nvPr>
        </p:nvSpPr>
        <p:spPr/>
        <p:txBody>
          <a:bodyPr/>
          <a:lstStyle/>
          <a:p>
            <a:r>
              <a:rPr lang="zh-CN" altLang="en-US"/>
              <a:t>抢答题</a:t>
            </a:r>
            <a:endParaRPr lang="zh-CN" altLang="en-US"/>
          </a:p>
        </p:txBody>
      </p:sp>
      <p:sp>
        <p:nvSpPr>
          <p:cNvPr id="8" name="文本占位符 7"/>
          <p:cNvSpPr>
            <a:spLocks noGrp="1"/>
          </p:cNvSpPr>
          <p:nvPr>
            <p:ph type="body" idx="13"/>
            <p:custDataLst>
              <p:tags r:id="rId2"/>
            </p:custDataLst>
          </p:nvPr>
        </p:nvSpPr>
        <p:spPr/>
        <p:txBody>
          <a:bodyPr>
            <a:normAutofit fontScale="40000"/>
          </a:bodyPr>
          <a:lstStyle/>
          <a:p>
            <a:r>
              <a:rPr lang="en-US" altLang="zh-CN"/>
              <a:t>02</a:t>
            </a:r>
            <a:endParaRPr lang="en-US" altLang="zh-CN"/>
          </a:p>
        </p:txBody>
      </p:sp>
      <p:sp>
        <p:nvSpPr>
          <p:cNvPr id="10" name="副标题 9"/>
          <p:cNvSpPr>
            <a:spLocks noGrp="1"/>
          </p:cNvSpPr>
          <p:nvPr>
            <p:ph type="subTitle" idx="1"/>
            <p:custDataLst>
              <p:tags r:id="rId3"/>
            </p:custDataLst>
          </p:nvPr>
        </p:nvSpPr>
        <p:spPr/>
        <p:txBody>
          <a:bodyPr/>
          <a:lstStyle/>
          <a:p>
            <a:r>
              <a:rPr lang="en-US" altLang="zh-CN"/>
              <a:t> </a:t>
            </a:r>
            <a:endParaRPr lang="en-US" altLang="zh-CN"/>
          </a:p>
        </p:txBody>
      </p:sp>
    </p:spTree>
    <p:custDataLst>
      <p:tags r:id="rId4"/>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B1. </a:t>
            </a:r>
            <a:r>
              <a:rPr lang="zh-CN" altLang="en-US" sz="3600"/>
              <a:t>当事人不得要求选择人民调解员进行调解。（</a:t>
            </a:r>
            <a:r>
              <a:rPr lang="en-US" altLang="en-US"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标题 50"/>
          <p:cNvSpPr>
            <a:spLocks noGrp="1"/>
          </p:cNvSpPr>
          <p:nvPr>
            <p:ph type="title"/>
            <p:custDataLst>
              <p:tags r:id="rId1"/>
            </p:custDataLst>
          </p:nvPr>
        </p:nvSpPr>
        <p:spPr/>
        <p:txBody>
          <a:bodyPr/>
          <a:lstStyle/>
          <a:p>
            <a:pPr algn="ctr"/>
            <a:r>
              <a:rPr lang="zh-CN" altLang="en-US">
                <a:solidFill>
                  <a:schemeClr val="accent5">
                    <a:lumMod val="75000"/>
                  </a:schemeClr>
                </a:solidFill>
              </a:rPr>
              <a:t>抢答题规则</a:t>
            </a:r>
            <a:endParaRPr lang="zh-CN" altLang="en-US">
              <a:solidFill>
                <a:schemeClr val="accent5">
                  <a:lumMod val="75000"/>
                </a:schemeClr>
              </a:solidFill>
            </a:endParaRPr>
          </a:p>
        </p:txBody>
      </p:sp>
      <p:sp>
        <p:nvSpPr>
          <p:cNvPr id="401" name="任意多边形: 形状 400"/>
          <p:cNvSpPr/>
          <p:nvPr>
            <p:custDataLst>
              <p:tags r:id="rId2"/>
            </p:custDataLst>
          </p:nvPr>
        </p:nvSpPr>
        <p:spPr>
          <a:xfrm>
            <a:off x="695960" y="1941830"/>
            <a:ext cx="10764520" cy="4304030"/>
          </a:xfrm>
          <a:custGeom>
            <a:avLst/>
            <a:gdLst>
              <a:gd name="connsiteX0" fmla="*/ 10659237 w 10659236"/>
              <a:gd name="connsiteY0" fmla="*/ 0 h 4304309"/>
              <a:gd name="connsiteX1" fmla="*/ 10659237 w 10659236"/>
              <a:gd name="connsiteY1" fmla="*/ 4115257 h 4304309"/>
              <a:gd name="connsiteX2" fmla="*/ 10470185 w 10659236"/>
              <a:gd name="connsiteY2" fmla="*/ 4304310 h 4304309"/>
              <a:gd name="connsiteX3" fmla="*/ 188976 w 10659236"/>
              <a:gd name="connsiteY3" fmla="*/ 4304310 h 4304309"/>
              <a:gd name="connsiteX4" fmla="*/ 0 w 10659236"/>
              <a:gd name="connsiteY4" fmla="*/ 4115257 h 4304309"/>
              <a:gd name="connsiteX5" fmla="*/ 0 w 10659236"/>
              <a:gd name="connsiteY5" fmla="*/ 0 h 4304309"/>
              <a:gd name="connsiteX6" fmla="*/ 10659237 w 10659236"/>
              <a:gd name="connsiteY6" fmla="*/ 0 h 430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59236" h="4304309">
                <a:moveTo>
                  <a:pt x="10659237" y="0"/>
                </a:moveTo>
                <a:lnTo>
                  <a:pt x="10659237" y="4115257"/>
                </a:lnTo>
                <a:cubicBezTo>
                  <a:pt x="10659237" y="4219651"/>
                  <a:pt x="10574579" y="4304310"/>
                  <a:pt x="10470185" y="4304310"/>
                </a:cubicBezTo>
                <a:lnTo>
                  <a:pt x="188976" y="4304310"/>
                </a:lnTo>
                <a:cubicBezTo>
                  <a:pt x="84582" y="4304310"/>
                  <a:pt x="0" y="4219651"/>
                  <a:pt x="0" y="4115257"/>
                </a:cubicBezTo>
                <a:lnTo>
                  <a:pt x="0" y="0"/>
                </a:lnTo>
                <a:lnTo>
                  <a:pt x="10659237" y="0"/>
                </a:lnTo>
                <a:close/>
              </a:path>
            </a:pathLst>
          </a:custGeom>
          <a:noFill/>
          <a:ln w="6350" cap="flat">
            <a:gradFill>
              <a:gsLst>
                <a:gs pos="88000">
                  <a:schemeClr val="accent1">
                    <a:alpha val="63000"/>
                  </a:schemeClr>
                </a:gs>
                <a:gs pos="0">
                  <a:schemeClr val="accent1">
                    <a:alpha val="32000"/>
                  </a:schemeClr>
                </a:gs>
              </a:gsLst>
              <a:lin ang="7680000" scaled="1"/>
            </a:gra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402" name="任意多边形: 形状 401"/>
          <p:cNvSpPr/>
          <p:nvPr>
            <p:custDataLst>
              <p:tags r:id="rId3"/>
            </p:custDataLst>
          </p:nvPr>
        </p:nvSpPr>
        <p:spPr>
          <a:xfrm>
            <a:off x="942975" y="6024245"/>
            <a:ext cx="10553700" cy="220980"/>
          </a:xfrm>
          <a:custGeom>
            <a:avLst/>
            <a:gdLst>
              <a:gd name="connsiteX0" fmla="*/ 10450297 w 10450296"/>
              <a:gd name="connsiteY0" fmla="*/ 0 h 221284"/>
              <a:gd name="connsiteX1" fmla="*/ 134493 w 10450296"/>
              <a:gd name="connsiteY1" fmla="*/ 0 h 221284"/>
              <a:gd name="connsiteX2" fmla="*/ 134493 w 10450296"/>
              <a:gd name="connsiteY2" fmla="*/ 86791 h 221284"/>
              <a:gd name="connsiteX3" fmla="*/ 0 w 10450296"/>
              <a:gd name="connsiteY3" fmla="*/ 221285 h 221284"/>
              <a:gd name="connsiteX4" fmla="*/ 10304831 w 10450296"/>
              <a:gd name="connsiteY4" fmla="*/ 221285 h 221284"/>
              <a:gd name="connsiteX5" fmla="*/ 10450297 w 10450296"/>
              <a:gd name="connsiteY5" fmla="*/ 75819 h 221284"/>
              <a:gd name="connsiteX6" fmla="*/ 10450297 w 10450296"/>
              <a:gd name="connsiteY6" fmla="*/ 0 h 22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50296" h="221284">
                <a:moveTo>
                  <a:pt x="10450297" y="0"/>
                </a:moveTo>
                <a:lnTo>
                  <a:pt x="134493" y="0"/>
                </a:lnTo>
                <a:lnTo>
                  <a:pt x="134493" y="86791"/>
                </a:lnTo>
                <a:cubicBezTo>
                  <a:pt x="134493" y="161086"/>
                  <a:pt x="74295" y="221285"/>
                  <a:pt x="0" y="221285"/>
                </a:cubicBezTo>
                <a:lnTo>
                  <a:pt x="10304831" y="221285"/>
                </a:lnTo>
                <a:cubicBezTo>
                  <a:pt x="10385145" y="221285"/>
                  <a:pt x="10450297" y="156134"/>
                  <a:pt x="10450297" y="75819"/>
                </a:cubicBezTo>
                <a:lnTo>
                  <a:pt x="10450297" y="0"/>
                </a:lnTo>
                <a:close/>
              </a:path>
            </a:pathLst>
          </a:custGeom>
          <a:gradFill>
            <a:gsLst>
              <a:gs pos="15000">
                <a:schemeClr val="accent1"/>
              </a:gs>
              <a:gs pos="94000">
                <a:schemeClr val="accent1">
                  <a:lumMod val="63000"/>
                  <a:lumOff val="37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396240" tIns="36195" rIns="144145"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sz="2400" b="1" spc="100" dirty="0">
              <a:solidFill>
                <a:srgbClr val="FFFFFF"/>
              </a:solidFill>
              <a:uFillTx/>
              <a:sym typeface="+mn-ea"/>
            </a:endParaRPr>
          </a:p>
        </p:txBody>
      </p:sp>
      <p:sp>
        <p:nvSpPr>
          <p:cNvPr id="403" name="任意多边形: 形状 402"/>
          <p:cNvSpPr/>
          <p:nvPr>
            <p:custDataLst>
              <p:tags r:id="rId4"/>
            </p:custDataLst>
          </p:nvPr>
        </p:nvSpPr>
        <p:spPr>
          <a:xfrm>
            <a:off x="695960" y="1421130"/>
            <a:ext cx="10764520" cy="520700"/>
          </a:xfrm>
          <a:custGeom>
            <a:avLst/>
            <a:gdLst>
              <a:gd name="connsiteX0" fmla="*/ 10659237 w 10659236"/>
              <a:gd name="connsiteY0" fmla="*/ 204826 h 520446"/>
              <a:gd name="connsiteX1" fmla="*/ 10659237 w 10659236"/>
              <a:gd name="connsiteY1" fmla="*/ 520446 h 520446"/>
              <a:gd name="connsiteX2" fmla="*/ 0 w 10659236"/>
              <a:gd name="connsiteY2" fmla="*/ 520446 h 520446"/>
              <a:gd name="connsiteX3" fmla="*/ 0 w 10659236"/>
              <a:gd name="connsiteY3" fmla="*/ 0 h 520446"/>
              <a:gd name="connsiteX4" fmla="*/ 10454411 w 10659236"/>
              <a:gd name="connsiteY4" fmla="*/ 0 h 520446"/>
              <a:gd name="connsiteX5" fmla="*/ 10659237 w 10659236"/>
              <a:gd name="connsiteY5" fmla="*/ 204826 h 52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59236" h="520446">
                <a:moveTo>
                  <a:pt x="10659237" y="204826"/>
                </a:moveTo>
                <a:lnTo>
                  <a:pt x="10659237" y="520446"/>
                </a:lnTo>
                <a:lnTo>
                  <a:pt x="0" y="520446"/>
                </a:lnTo>
                <a:lnTo>
                  <a:pt x="0" y="0"/>
                </a:lnTo>
                <a:lnTo>
                  <a:pt x="10454411" y="0"/>
                </a:lnTo>
                <a:cubicBezTo>
                  <a:pt x="10567493" y="0"/>
                  <a:pt x="10659237" y="91669"/>
                  <a:pt x="10659237" y="204826"/>
                </a:cubicBezTo>
                <a:close/>
              </a:path>
            </a:pathLst>
          </a:custGeom>
          <a:noFill/>
          <a:ln w="6350" cap="flat">
            <a:gradFill>
              <a:gsLst>
                <a:gs pos="0">
                  <a:schemeClr val="accent1">
                    <a:alpha val="63000"/>
                  </a:schemeClr>
                </a:gs>
                <a:gs pos="100000">
                  <a:schemeClr val="accent1">
                    <a:alpha val="15000"/>
                  </a:schemeClr>
                </a:gs>
              </a:gsLst>
              <a:lin ang="7680000" scaled="1"/>
            </a:gra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a:sym typeface="+mn-ea"/>
            </a:endParaRPr>
          </a:p>
        </p:txBody>
      </p:sp>
      <p:sp>
        <p:nvSpPr>
          <p:cNvPr id="10" name="文本框 9"/>
          <p:cNvSpPr txBox="1"/>
          <p:nvPr>
            <p:custDataLst>
              <p:tags r:id="rId5"/>
            </p:custDataLst>
          </p:nvPr>
        </p:nvSpPr>
        <p:spPr>
          <a:xfrm>
            <a:off x="1090295" y="2461895"/>
            <a:ext cx="9992995" cy="3039110"/>
          </a:xfrm>
          <a:prstGeom prst="rect">
            <a:avLst/>
          </a:prstGeom>
          <a:noFill/>
        </p:spPr>
        <p:txBody>
          <a:bodyPr wrap="square" lIns="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just" fontAlgn="auto">
              <a:lnSpc>
                <a:spcPct val="150000"/>
              </a:lnSpc>
              <a:spcAft>
                <a:spcPts val="800"/>
              </a:spcAft>
            </a:pPr>
            <a:r>
              <a:rPr lang="en-US" altLang="zh-CN" sz="3600" dirty="0"/>
              <a:t>     </a:t>
            </a:r>
            <a:r>
              <a:rPr lang="zh-CN" altLang="en-US" sz="3600" dirty="0"/>
              <a:t>共</a:t>
            </a:r>
            <a:r>
              <a:rPr lang="en-US" altLang="zh-CN" sz="3600" dirty="0"/>
              <a:t>20</a:t>
            </a:r>
            <a:r>
              <a:rPr lang="zh-CN" altLang="en-US" sz="3600" dirty="0"/>
              <a:t>道题。每组每队自由抢答，不同题型对应</a:t>
            </a:r>
            <a:r>
              <a:rPr lang="en-US" altLang="zh-CN" sz="3600" dirty="0"/>
              <a:t>10—30</a:t>
            </a:r>
            <a:r>
              <a:rPr lang="zh-CN" altLang="en-US" sz="3600" dirty="0"/>
              <a:t>分区间的不同额度分数。答对加对应题型分，答错或不答不扣分。（题型：判断题</a:t>
            </a:r>
            <a:r>
              <a:rPr lang="en-US" altLang="zh-CN" sz="3600" dirty="0"/>
              <a:t>10</a:t>
            </a:r>
            <a:r>
              <a:rPr lang="zh-CN" altLang="en-US" sz="3600" dirty="0"/>
              <a:t>分</a:t>
            </a:r>
            <a:r>
              <a:rPr lang="en-US" altLang="zh-CN" sz="3600" dirty="0"/>
              <a:t>/</a:t>
            </a:r>
            <a:r>
              <a:rPr lang="zh-CN" altLang="en-US" sz="3600" dirty="0"/>
              <a:t>题，单选题</a:t>
            </a:r>
            <a:r>
              <a:rPr lang="en-US" altLang="zh-CN" sz="3600" dirty="0"/>
              <a:t>20</a:t>
            </a:r>
            <a:r>
              <a:rPr lang="zh-CN" altLang="en-US" sz="3600" dirty="0"/>
              <a:t>分</a:t>
            </a:r>
            <a:r>
              <a:rPr lang="en-US" altLang="zh-CN" sz="3600" dirty="0"/>
              <a:t>/</a:t>
            </a:r>
            <a:r>
              <a:rPr lang="zh-CN" altLang="en-US" sz="3600" dirty="0"/>
              <a:t>题、多选题</a:t>
            </a:r>
            <a:r>
              <a:rPr lang="en-US" altLang="zh-CN" sz="3600" dirty="0"/>
              <a:t>30</a:t>
            </a:r>
            <a:r>
              <a:rPr lang="zh-CN" altLang="en-US" sz="3600" dirty="0"/>
              <a:t>分</a:t>
            </a:r>
            <a:r>
              <a:rPr lang="en-US" altLang="zh-CN" sz="3600" dirty="0"/>
              <a:t>/</a:t>
            </a:r>
            <a:r>
              <a:rPr lang="zh-CN" altLang="en-US" sz="3600" dirty="0"/>
              <a:t>题）</a:t>
            </a:r>
            <a:endParaRPr lang="zh-CN" altLang="en-US" sz="3600" dirty="0"/>
          </a:p>
        </p:txBody>
      </p:sp>
      <p:sp>
        <p:nvSpPr>
          <p:cNvPr id="12" name="圆角矩形 11"/>
          <p:cNvSpPr/>
          <p:nvPr>
            <p:custDataLst>
              <p:tags r:id="rId6"/>
            </p:custDataLst>
          </p:nvPr>
        </p:nvSpPr>
        <p:spPr>
          <a:xfrm>
            <a:off x="10715625" y="1638300"/>
            <a:ext cx="360000" cy="75565"/>
          </a:xfrm>
          <a:prstGeom prst="roundRect">
            <a:avLst>
              <a:gd name="adj" fmla="val 50000"/>
            </a:avLst>
          </a:prstGeom>
          <a:gradFill>
            <a:gsLst>
              <a:gs pos="15000">
                <a:schemeClr val="accent1"/>
              </a:gs>
              <a:gs pos="94000">
                <a:schemeClr val="accent1">
                  <a:lumMod val="63000"/>
                  <a:lumOff val="37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396240" tIns="36195" rIns="144145"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sz="2400" b="1" spc="100" dirty="0">
              <a:solidFill>
                <a:srgbClr val="FFFFFF"/>
              </a:solidFill>
              <a:uFillTx/>
              <a:sym typeface="+mn-ea"/>
            </a:endParaRPr>
          </a:p>
        </p:txBody>
      </p:sp>
      <p:sp>
        <p:nvSpPr>
          <p:cNvPr id="13" name="圆角矩形 12"/>
          <p:cNvSpPr/>
          <p:nvPr>
            <p:custDataLst>
              <p:tags r:id="rId7"/>
            </p:custDataLst>
          </p:nvPr>
        </p:nvSpPr>
        <p:spPr>
          <a:xfrm>
            <a:off x="10580370" y="1638300"/>
            <a:ext cx="108000" cy="75565"/>
          </a:xfrm>
          <a:prstGeom prst="roundRect">
            <a:avLst>
              <a:gd name="adj" fmla="val 50000"/>
            </a:avLst>
          </a:prstGeom>
          <a:gradFill>
            <a:gsLst>
              <a:gs pos="15000">
                <a:schemeClr val="accent1"/>
              </a:gs>
              <a:gs pos="94000">
                <a:schemeClr val="accent1">
                  <a:lumMod val="63000"/>
                  <a:lumOff val="37000"/>
                </a:schemeClr>
              </a:gs>
            </a:gsLst>
            <a:lin ang="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396240" tIns="36195" rIns="144145"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endParaRPr lang="zh-CN" altLang="en-US" sz="2400" b="1" spc="100" dirty="0">
              <a:solidFill>
                <a:srgbClr val="FFFFFF"/>
              </a:solidFill>
              <a:uFillTx/>
              <a:sym typeface="+mn-ea"/>
            </a:endParaRPr>
          </a:p>
        </p:txBody>
      </p:sp>
      <p:sp>
        <p:nvSpPr>
          <p:cNvPr id="4" name="任意多边形 3"/>
          <p:cNvSpPr/>
          <p:nvPr>
            <p:custDataLst>
              <p:tags r:id="rId8"/>
            </p:custDataLst>
          </p:nvPr>
        </p:nvSpPr>
        <p:spPr>
          <a:xfrm>
            <a:off x="684530" y="1427480"/>
            <a:ext cx="9440545" cy="521970"/>
          </a:xfrm>
          <a:custGeom>
            <a:avLst/>
            <a:gdLst/>
            <a:ahLst/>
            <a:cxnLst>
              <a:cxn ang="3">
                <a:pos x="hc" y="t"/>
              </a:cxn>
              <a:cxn ang="cd2">
                <a:pos x="l" y="vc"/>
              </a:cxn>
              <a:cxn ang="cd4">
                <a:pos x="hc" y="b"/>
              </a:cxn>
              <a:cxn ang="0">
                <a:pos x="r" y="vc"/>
              </a:cxn>
            </a:cxnLst>
            <a:rect l="l" t="t" r="r" b="b"/>
            <a:pathLst>
              <a:path w="14867" h="822">
                <a:moveTo>
                  <a:pt x="0" y="0"/>
                </a:moveTo>
                <a:lnTo>
                  <a:pt x="14456" y="0"/>
                </a:lnTo>
                <a:cubicBezTo>
                  <a:pt x="14683" y="0"/>
                  <a:pt x="14867" y="184"/>
                  <a:pt x="14867" y="411"/>
                </a:cubicBezTo>
                <a:cubicBezTo>
                  <a:pt x="14867" y="638"/>
                  <a:pt x="14683" y="822"/>
                  <a:pt x="14456" y="822"/>
                </a:cubicBezTo>
                <a:lnTo>
                  <a:pt x="0" y="822"/>
                </a:lnTo>
                <a:lnTo>
                  <a:pt x="0" y="0"/>
                </a:lnTo>
                <a:close/>
              </a:path>
            </a:pathLst>
          </a:custGeom>
          <a:gradFill>
            <a:gsLst>
              <a:gs pos="15000">
                <a:schemeClr val="accent1"/>
              </a:gs>
              <a:gs pos="94000">
                <a:schemeClr val="accent1">
                  <a:lumMod val="63000"/>
                  <a:lumOff val="37000"/>
                </a:schemeClr>
              </a:gs>
            </a:gsLst>
            <a:lin ang="5400000" scaled="0"/>
          </a:gradFill>
          <a:ln>
            <a:noFill/>
          </a:ln>
        </p:spPr>
        <p:style>
          <a:lnRef idx="2">
            <a:schemeClr val="accent1">
              <a:lumMod val="75000"/>
            </a:schemeClr>
          </a:lnRef>
          <a:fillRef idx="1">
            <a:schemeClr val="accent1"/>
          </a:fillRef>
          <a:effectRef idx="0">
            <a:srgbClr val="FFFFFF"/>
          </a:effectRef>
          <a:fontRef idx="minor">
            <a:schemeClr val="lt1"/>
          </a:fontRef>
        </p:style>
        <p:txBody>
          <a:bodyPr rot="0" spcFirstLastPara="0" vertOverflow="overflow" horzOverflow="overflow" vert="horz" wrap="square" lIns="396240" tIns="36195" rIns="144145"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buClrTx/>
              <a:buSzTx/>
              <a:buFontTx/>
            </a:pPr>
            <a:r>
              <a:rPr lang="en-US" altLang="zh-CN" sz="3600" spc="300">
                <a:solidFill>
                  <a:schemeClr val="accent1"/>
                </a:solidFill>
                <a:uFillTx/>
                <a:latin typeface="+mj-lt"/>
                <a:ea typeface="+mj-ea"/>
                <a:cs typeface="+mj-cs"/>
                <a:sym typeface="+mn-ea"/>
              </a:rPr>
              <a:t> </a:t>
            </a:r>
            <a:endParaRPr lang="en-US" altLang="zh-CN" sz="3600" spc="300">
              <a:solidFill>
                <a:schemeClr val="accent1"/>
              </a:solidFill>
              <a:uFillTx/>
              <a:latin typeface="+mj-lt"/>
              <a:ea typeface="+mj-ea"/>
              <a:cs typeface="+mj-cs"/>
              <a:sym typeface="+mn-ea"/>
            </a:endParaRPr>
          </a:p>
        </p:txBody>
      </p:sp>
    </p:spTree>
    <p:custDataLst>
      <p:tags r:id="rId9"/>
    </p:custData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1. </a:t>
            </a:r>
            <a:r>
              <a:rPr lang="zh-CN" altLang="en-US" sz="3600"/>
              <a:t>当事人可以向人民调解委员会申请调解；人民调解委员会也可以主动调解。当事人一方明确拒绝调解的，不得调解。（</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1. </a:t>
            </a:r>
            <a:r>
              <a:rPr lang="zh-CN" altLang="en-US" sz="3600"/>
              <a:t>当事人可以向人民调解委员会申请调解；人民调解委员会也可以主动调解。当事人一方明确拒绝调解的，不得调解。（</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2.</a:t>
            </a:r>
            <a:r>
              <a:rPr lang="zh-CN" altLang="en-US" sz="3600"/>
              <a:t>人民调解委员会根据调解纠纷的需要，可以指定一名人民调解委员为主持人。（</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2.</a:t>
            </a:r>
            <a:r>
              <a:rPr lang="zh-CN" altLang="en-US" sz="3600"/>
              <a:t>人民调解委员会根据调解纠纷的需要，可以指定一名人民调解委员为主持人。（</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3. </a:t>
            </a:r>
            <a:r>
              <a:rPr lang="zh-CN" altLang="en-US" sz="3600"/>
              <a:t>经人民调解委员会调解达成的调解协议，具有法律约束力，当事人应当按照约定履行。（</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3. </a:t>
            </a:r>
            <a:r>
              <a:rPr lang="zh-CN" altLang="en-US" sz="3600"/>
              <a:t>经人民调解委员会调解达成的调解协议，具有法律约束力，当事人应当按照约定履行。（</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4. </a:t>
            </a:r>
            <a:r>
              <a:rPr lang="zh-CN" altLang="en-US" sz="3600"/>
              <a:t>经人民调解委员会调解达成调解协议后，双方当事人认为有必要的，可以自调解协议生效之日起</a:t>
            </a:r>
            <a:r>
              <a:rPr lang="en-US" altLang="zh-CN" sz="3600"/>
              <a:t>30</a:t>
            </a:r>
            <a:r>
              <a:rPr lang="zh-CN" altLang="en-US" sz="3600"/>
              <a:t>日内共同向人民法院申请司法确认。（</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4. </a:t>
            </a:r>
            <a:r>
              <a:rPr lang="zh-CN" altLang="en-US" sz="3600"/>
              <a:t>经人民调解委员会调解达成调解协议后，双方当事人认为有必要的，可以自调解协议生效之日起</a:t>
            </a:r>
            <a:r>
              <a:rPr lang="en-US" altLang="zh-CN" sz="3600"/>
              <a:t>30</a:t>
            </a:r>
            <a:r>
              <a:rPr lang="zh-CN" altLang="en-US" sz="3600"/>
              <a:t>日内共同向人民法院申请司法确认。（</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5. </a:t>
            </a:r>
            <a:r>
              <a:rPr lang="zh-CN" altLang="en-US" sz="3600"/>
              <a:t>人民法院确认调解协议有效，一方当事人拒绝履行或者未全部履行的，对方当事人可以向人民法院申请强制执行。（</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B2. </a:t>
            </a:r>
            <a:r>
              <a:rPr lang="zh-CN" altLang="en-US" sz="3600"/>
              <a:t>无论当事人同意与否，人民调解员均可邀请当事人的亲属、邻里、同事参与调解。（</a:t>
            </a:r>
            <a:r>
              <a:rPr lang="en-US" altLang="en-US"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5. </a:t>
            </a:r>
            <a:r>
              <a:rPr lang="zh-CN" altLang="en-US" sz="3600"/>
              <a:t>人民法院确认调解协议有效，一方当事人拒绝履行或者未全部履行的，对方当事人可以向人民法院申请强制执行。（</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6. </a:t>
            </a:r>
            <a:r>
              <a:rPr lang="zh-CN" altLang="en-US" sz="3600"/>
              <a:t>人民调解组织受理民间纠纷的范围是公民之间涉及民事权利义务的纠纷。（</a:t>
            </a:r>
            <a:r>
              <a:rPr lang="en-US" altLang="en-US"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6. </a:t>
            </a:r>
            <a:r>
              <a:rPr lang="zh-CN" altLang="en-US" sz="3600"/>
              <a:t>人民调解组织受理民间纠纷的范围是公民之间涉及民事权利义务的纠纷。（</a:t>
            </a:r>
            <a:r>
              <a:rPr lang="en-US" altLang="en-US"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1. </a:t>
            </a:r>
            <a:r>
              <a:rPr lang="zh-CN" altLang="en-US"/>
              <a:t>人民调解工作的基本原则不包括（</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平等自愿</a:t>
            </a:r>
            <a:r>
              <a:rPr lang="en-US" altLang="zh-CN"/>
              <a:t>  </a:t>
            </a:r>
            <a:endParaRPr lang="en-US" altLang="zh-CN"/>
          </a:p>
          <a:p>
            <a:pPr indent="0" algn="just" fontAlgn="auto">
              <a:lnSpc>
                <a:spcPct val="150000"/>
              </a:lnSpc>
              <a:spcAft>
                <a:spcPts val="1200"/>
              </a:spcAft>
            </a:pPr>
            <a:r>
              <a:rPr lang="en-US" altLang="zh-CN"/>
              <a:t>B. </a:t>
            </a:r>
            <a:r>
              <a:rPr lang="zh-CN" altLang="en-US"/>
              <a:t>合法合理</a:t>
            </a:r>
            <a:r>
              <a:rPr lang="en-US" altLang="zh-CN"/>
              <a:t>  </a:t>
            </a:r>
            <a:endParaRPr lang="en-US" altLang="zh-CN"/>
          </a:p>
          <a:p>
            <a:pPr indent="0" algn="just" fontAlgn="auto">
              <a:lnSpc>
                <a:spcPct val="150000"/>
              </a:lnSpc>
              <a:spcAft>
                <a:spcPts val="1200"/>
              </a:spcAft>
            </a:pPr>
            <a:r>
              <a:rPr lang="en-US" altLang="zh-CN"/>
              <a:t>C. </a:t>
            </a:r>
            <a:r>
              <a:rPr lang="zh-CN" altLang="en-US"/>
              <a:t>不公开进行</a:t>
            </a:r>
            <a:r>
              <a:rPr lang="en-US" altLang="zh-CN"/>
              <a:t>  </a:t>
            </a:r>
            <a:endParaRPr lang="en-US" altLang="zh-CN"/>
          </a:p>
          <a:p>
            <a:pPr indent="0" algn="just" fontAlgn="auto">
              <a:lnSpc>
                <a:spcPct val="150000"/>
              </a:lnSpc>
              <a:spcAft>
                <a:spcPts val="1200"/>
              </a:spcAft>
            </a:pPr>
            <a:r>
              <a:rPr lang="en-US" altLang="zh-CN"/>
              <a:t>D. </a:t>
            </a:r>
            <a:r>
              <a:rPr lang="zh-CN" altLang="en-US"/>
              <a:t>尊重当事人权利</a:t>
            </a:r>
            <a:endParaRPr lang="zh-CN" altLang="en-US"/>
          </a:p>
        </p:txBody>
      </p:sp>
    </p:spTree>
    <p:custDataLst>
      <p:tags r:id="rId20"/>
    </p:custData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1. </a:t>
            </a:r>
            <a:r>
              <a:rPr lang="zh-CN" altLang="en-US"/>
              <a:t>人民调解工作的基本原则不包括（</a:t>
            </a:r>
            <a:r>
              <a:rPr lang="en-US" altLang="zh-CN"/>
              <a:t> C </a:t>
            </a:r>
            <a:r>
              <a:rPr lang="zh-CN" altLang="en-US"/>
              <a:t>）。</a:t>
            </a:r>
            <a:endParaRPr lang="zh-CN" altLang="en-US"/>
          </a:p>
          <a:p>
            <a:pPr indent="0" algn="just" fontAlgn="auto">
              <a:lnSpc>
                <a:spcPct val="150000"/>
              </a:lnSpc>
              <a:spcAft>
                <a:spcPts val="1200"/>
              </a:spcAft>
            </a:pPr>
            <a:r>
              <a:rPr lang="en-US" altLang="zh-CN"/>
              <a:t>A. </a:t>
            </a:r>
            <a:r>
              <a:rPr lang="zh-CN" altLang="en-US"/>
              <a:t>平等自愿</a:t>
            </a:r>
            <a:r>
              <a:rPr lang="en-US" altLang="zh-CN"/>
              <a:t>  </a:t>
            </a:r>
            <a:endParaRPr lang="en-US" altLang="zh-CN"/>
          </a:p>
          <a:p>
            <a:pPr indent="0" algn="just" fontAlgn="auto">
              <a:lnSpc>
                <a:spcPct val="150000"/>
              </a:lnSpc>
              <a:spcAft>
                <a:spcPts val="1200"/>
              </a:spcAft>
            </a:pPr>
            <a:r>
              <a:rPr lang="en-US" altLang="zh-CN"/>
              <a:t>B. </a:t>
            </a:r>
            <a:r>
              <a:rPr lang="zh-CN" altLang="en-US"/>
              <a:t>合法合理</a:t>
            </a:r>
            <a:r>
              <a:rPr lang="en-US" altLang="zh-CN"/>
              <a:t>  </a:t>
            </a:r>
            <a:endParaRPr lang="en-US" altLang="zh-CN"/>
          </a:p>
          <a:p>
            <a:pPr indent="0" algn="just" fontAlgn="auto">
              <a:lnSpc>
                <a:spcPct val="150000"/>
              </a:lnSpc>
              <a:spcAft>
                <a:spcPts val="1200"/>
              </a:spcAft>
            </a:pPr>
            <a:r>
              <a:rPr lang="en-US" altLang="zh-CN"/>
              <a:t>C. </a:t>
            </a:r>
            <a:r>
              <a:rPr lang="zh-CN" altLang="en-US"/>
              <a:t>不公开进行</a:t>
            </a:r>
            <a:r>
              <a:rPr lang="en-US" altLang="zh-CN"/>
              <a:t>  </a:t>
            </a:r>
            <a:endParaRPr lang="en-US" altLang="zh-CN"/>
          </a:p>
          <a:p>
            <a:pPr indent="0" algn="just" fontAlgn="auto">
              <a:lnSpc>
                <a:spcPct val="150000"/>
              </a:lnSpc>
              <a:spcAft>
                <a:spcPts val="1200"/>
              </a:spcAft>
            </a:pPr>
            <a:r>
              <a:rPr lang="en-US" altLang="zh-CN"/>
              <a:t>D. </a:t>
            </a:r>
            <a:r>
              <a:rPr lang="zh-CN" altLang="en-US"/>
              <a:t>尊重当事人权利</a:t>
            </a:r>
            <a:endParaRPr lang="zh-CN" altLang="en-US"/>
          </a:p>
        </p:txBody>
      </p:sp>
    </p:spTree>
    <p:custDataLst>
      <p:tags r:id="rId20"/>
    </p:custData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2. </a:t>
            </a:r>
            <a:r>
              <a:rPr lang="zh-CN" altLang="en-US"/>
              <a:t>人民调解协议对（</a:t>
            </a:r>
            <a:r>
              <a:rPr lang="en-US" altLang="zh-CN"/>
              <a:t>   </a:t>
            </a:r>
            <a:r>
              <a:rPr lang="zh-CN" altLang="en-US"/>
              <a:t>）具有法律约束力。</a:t>
            </a:r>
            <a:endParaRPr lang="zh-CN" altLang="en-US"/>
          </a:p>
          <a:p>
            <a:pPr indent="0" algn="just" fontAlgn="auto">
              <a:lnSpc>
                <a:spcPct val="150000"/>
              </a:lnSpc>
              <a:spcAft>
                <a:spcPts val="1200"/>
              </a:spcAft>
            </a:pPr>
            <a:r>
              <a:rPr lang="en-US" altLang="zh-CN"/>
              <a:t>A. </a:t>
            </a:r>
            <a:r>
              <a:rPr lang="zh-CN" altLang="en-US"/>
              <a:t>双方当事人</a:t>
            </a:r>
            <a:r>
              <a:rPr lang="en-US" altLang="zh-CN"/>
              <a:t>  </a:t>
            </a:r>
            <a:endParaRPr lang="en-US" altLang="zh-CN"/>
          </a:p>
          <a:p>
            <a:pPr indent="0" algn="just" fontAlgn="auto">
              <a:lnSpc>
                <a:spcPct val="150000"/>
              </a:lnSpc>
              <a:spcAft>
                <a:spcPts val="1200"/>
              </a:spcAft>
            </a:pPr>
            <a:r>
              <a:rPr lang="en-US" altLang="zh-CN"/>
              <a:t>B. </a:t>
            </a:r>
            <a:r>
              <a:rPr lang="zh-CN" altLang="en-US"/>
              <a:t>人民调解委员会</a:t>
            </a:r>
            <a:r>
              <a:rPr lang="en-US" altLang="zh-CN"/>
              <a:t>  </a:t>
            </a:r>
            <a:endParaRPr lang="en-US" altLang="zh-CN"/>
          </a:p>
          <a:p>
            <a:pPr indent="0" algn="just" fontAlgn="auto">
              <a:lnSpc>
                <a:spcPct val="150000"/>
              </a:lnSpc>
              <a:spcAft>
                <a:spcPts val="1200"/>
              </a:spcAft>
            </a:pPr>
            <a:r>
              <a:rPr lang="en-US" altLang="zh-CN"/>
              <a:t>C. </a:t>
            </a:r>
            <a:r>
              <a:rPr lang="zh-CN" altLang="en-US"/>
              <a:t>社会公众</a:t>
            </a:r>
            <a:r>
              <a:rPr lang="en-US" altLang="zh-CN"/>
              <a:t>  </a:t>
            </a:r>
            <a:endParaRPr lang="en-US" altLang="zh-CN"/>
          </a:p>
          <a:p>
            <a:pPr indent="0" algn="just" fontAlgn="auto">
              <a:lnSpc>
                <a:spcPct val="150000"/>
              </a:lnSpc>
              <a:spcAft>
                <a:spcPts val="1200"/>
              </a:spcAft>
            </a:pPr>
            <a:r>
              <a:rPr lang="en-US" altLang="zh-CN"/>
              <a:t>D. </a:t>
            </a:r>
            <a:r>
              <a:rPr lang="zh-CN" altLang="en-US"/>
              <a:t>以上都不对</a:t>
            </a:r>
            <a:endParaRPr lang="zh-CN" altLang="en-US"/>
          </a:p>
        </p:txBody>
      </p:sp>
    </p:spTree>
    <p:custDataLst>
      <p:tags r:id="rId20"/>
    </p:custData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2. </a:t>
            </a:r>
            <a:r>
              <a:rPr lang="zh-CN" altLang="en-US"/>
              <a:t>人民调解协议对（</a:t>
            </a:r>
            <a:r>
              <a:rPr lang="en-US" altLang="zh-CN"/>
              <a:t> A </a:t>
            </a:r>
            <a:r>
              <a:rPr lang="zh-CN" altLang="en-US"/>
              <a:t>）具有法律约束力。</a:t>
            </a:r>
            <a:endParaRPr lang="zh-CN" altLang="en-US"/>
          </a:p>
          <a:p>
            <a:pPr indent="0" algn="just" fontAlgn="auto">
              <a:lnSpc>
                <a:spcPct val="150000"/>
              </a:lnSpc>
              <a:spcAft>
                <a:spcPts val="1200"/>
              </a:spcAft>
            </a:pPr>
            <a:r>
              <a:rPr lang="en-US" altLang="zh-CN"/>
              <a:t>A. </a:t>
            </a:r>
            <a:r>
              <a:rPr lang="zh-CN" altLang="en-US"/>
              <a:t>双方当事人</a:t>
            </a:r>
            <a:r>
              <a:rPr lang="en-US" altLang="zh-CN"/>
              <a:t>  </a:t>
            </a:r>
            <a:endParaRPr lang="en-US" altLang="zh-CN"/>
          </a:p>
          <a:p>
            <a:pPr indent="0" algn="just" fontAlgn="auto">
              <a:lnSpc>
                <a:spcPct val="150000"/>
              </a:lnSpc>
              <a:spcAft>
                <a:spcPts val="1200"/>
              </a:spcAft>
            </a:pPr>
            <a:r>
              <a:rPr lang="en-US" altLang="zh-CN"/>
              <a:t>B. </a:t>
            </a:r>
            <a:r>
              <a:rPr lang="zh-CN" altLang="en-US"/>
              <a:t>人民调解委员会</a:t>
            </a:r>
            <a:r>
              <a:rPr lang="en-US" altLang="zh-CN"/>
              <a:t>  </a:t>
            </a:r>
            <a:endParaRPr lang="en-US" altLang="zh-CN"/>
          </a:p>
          <a:p>
            <a:pPr indent="0" algn="just" fontAlgn="auto">
              <a:lnSpc>
                <a:spcPct val="150000"/>
              </a:lnSpc>
              <a:spcAft>
                <a:spcPts val="1200"/>
              </a:spcAft>
            </a:pPr>
            <a:r>
              <a:rPr lang="en-US" altLang="zh-CN"/>
              <a:t>C. </a:t>
            </a:r>
            <a:r>
              <a:rPr lang="zh-CN" altLang="en-US"/>
              <a:t>社会公众</a:t>
            </a:r>
            <a:r>
              <a:rPr lang="en-US" altLang="zh-CN"/>
              <a:t>  </a:t>
            </a:r>
            <a:endParaRPr lang="en-US" altLang="zh-CN"/>
          </a:p>
          <a:p>
            <a:pPr indent="0" algn="just" fontAlgn="auto">
              <a:lnSpc>
                <a:spcPct val="150000"/>
              </a:lnSpc>
              <a:spcAft>
                <a:spcPts val="1200"/>
              </a:spcAft>
            </a:pPr>
            <a:r>
              <a:rPr lang="en-US" altLang="zh-CN"/>
              <a:t>D. </a:t>
            </a:r>
            <a:r>
              <a:rPr lang="zh-CN" altLang="en-US"/>
              <a:t>以上都不对</a:t>
            </a:r>
            <a:endParaRPr lang="zh-CN" altLang="en-US"/>
          </a:p>
        </p:txBody>
      </p:sp>
    </p:spTree>
    <p:custDataLst>
      <p:tags r:id="rId20"/>
    </p:custData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3. </a:t>
            </a:r>
            <a:r>
              <a:rPr lang="zh-CN" altLang="en-US"/>
              <a:t>人民调解协议的履行主要依靠（</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法律强制力</a:t>
            </a:r>
            <a:r>
              <a:rPr lang="en-US" altLang="zh-CN"/>
              <a:t>  </a:t>
            </a:r>
            <a:endParaRPr lang="en-US" altLang="zh-CN"/>
          </a:p>
          <a:p>
            <a:pPr indent="0" algn="just" fontAlgn="auto">
              <a:lnSpc>
                <a:spcPct val="150000"/>
              </a:lnSpc>
              <a:spcAft>
                <a:spcPts val="1200"/>
              </a:spcAft>
            </a:pPr>
            <a:r>
              <a:rPr lang="en-US" altLang="zh-CN"/>
              <a:t>B. </a:t>
            </a:r>
            <a:r>
              <a:rPr lang="zh-CN" altLang="en-US"/>
              <a:t>当事人自觉</a:t>
            </a:r>
            <a:r>
              <a:rPr lang="en-US" altLang="zh-CN"/>
              <a:t>  </a:t>
            </a:r>
            <a:endParaRPr lang="en-US" altLang="zh-CN"/>
          </a:p>
          <a:p>
            <a:pPr indent="0" algn="just" fontAlgn="auto">
              <a:lnSpc>
                <a:spcPct val="150000"/>
              </a:lnSpc>
              <a:spcAft>
                <a:spcPts val="1200"/>
              </a:spcAft>
            </a:pPr>
            <a:r>
              <a:rPr lang="en-US" altLang="zh-CN"/>
              <a:t>C. </a:t>
            </a:r>
            <a:r>
              <a:rPr lang="zh-CN" altLang="en-US"/>
              <a:t>人民调解委员会督促</a:t>
            </a:r>
            <a:r>
              <a:rPr lang="en-US" altLang="zh-CN"/>
              <a:t>  </a:t>
            </a:r>
            <a:endParaRPr lang="en-US" altLang="zh-CN"/>
          </a:p>
          <a:p>
            <a:pPr indent="0" algn="just" fontAlgn="auto">
              <a:lnSpc>
                <a:spcPct val="150000"/>
              </a:lnSpc>
              <a:spcAft>
                <a:spcPts val="1200"/>
              </a:spcAft>
            </a:pPr>
            <a:r>
              <a:rPr lang="en-US" altLang="zh-CN"/>
              <a:t>D. </a:t>
            </a:r>
            <a:r>
              <a:rPr lang="zh-CN" altLang="en-US"/>
              <a:t>以上都是</a:t>
            </a:r>
            <a:endParaRPr lang="zh-CN" altLang="en-US"/>
          </a:p>
        </p:txBody>
      </p:sp>
    </p:spTree>
    <p:custDataLst>
      <p:tags r:id="rId20"/>
    </p:custData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3. </a:t>
            </a:r>
            <a:r>
              <a:rPr lang="zh-CN" altLang="en-US"/>
              <a:t>人民调解协议的履行主要依靠（</a:t>
            </a:r>
            <a:r>
              <a:rPr lang="en-US" altLang="zh-CN"/>
              <a:t> B </a:t>
            </a:r>
            <a:r>
              <a:rPr lang="zh-CN" altLang="en-US"/>
              <a:t>）。</a:t>
            </a:r>
            <a:endParaRPr lang="zh-CN" altLang="en-US"/>
          </a:p>
          <a:p>
            <a:pPr indent="0" algn="just" fontAlgn="auto">
              <a:lnSpc>
                <a:spcPct val="150000"/>
              </a:lnSpc>
              <a:spcAft>
                <a:spcPts val="1200"/>
              </a:spcAft>
            </a:pPr>
            <a:r>
              <a:rPr lang="en-US" altLang="zh-CN"/>
              <a:t>A. </a:t>
            </a:r>
            <a:r>
              <a:rPr lang="zh-CN" altLang="en-US"/>
              <a:t>法律强制力</a:t>
            </a:r>
            <a:r>
              <a:rPr lang="en-US" altLang="zh-CN"/>
              <a:t>  </a:t>
            </a:r>
            <a:endParaRPr lang="en-US" altLang="zh-CN"/>
          </a:p>
          <a:p>
            <a:pPr indent="0" algn="just" fontAlgn="auto">
              <a:lnSpc>
                <a:spcPct val="150000"/>
              </a:lnSpc>
              <a:spcAft>
                <a:spcPts val="1200"/>
              </a:spcAft>
            </a:pPr>
            <a:r>
              <a:rPr lang="en-US" altLang="zh-CN"/>
              <a:t>B. </a:t>
            </a:r>
            <a:r>
              <a:rPr lang="zh-CN" altLang="en-US"/>
              <a:t>当事人自觉</a:t>
            </a:r>
            <a:r>
              <a:rPr lang="en-US" altLang="zh-CN"/>
              <a:t>  </a:t>
            </a:r>
            <a:endParaRPr lang="en-US" altLang="zh-CN"/>
          </a:p>
          <a:p>
            <a:pPr indent="0" algn="just" fontAlgn="auto">
              <a:lnSpc>
                <a:spcPct val="150000"/>
              </a:lnSpc>
              <a:spcAft>
                <a:spcPts val="1200"/>
              </a:spcAft>
            </a:pPr>
            <a:r>
              <a:rPr lang="en-US" altLang="zh-CN"/>
              <a:t>C. </a:t>
            </a:r>
            <a:r>
              <a:rPr lang="zh-CN" altLang="en-US"/>
              <a:t>人民调解委员会督促</a:t>
            </a:r>
            <a:r>
              <a:rPr lang="en-US" altLang="zh-CN"/>
              <a:t>  </a:t>
            </a:r>
            <a:endParaRPr lang="en-US" altLang="zh-CN"/>
          </a:p>
          <a:p>
            <a:pPr indent="0" algn="just" fontAlgn="auto">
              <a:lnSpc>
                <a:spcPct val="150000"/>
              </a:lnSpc>
              <a:spcAft>
                <a:spcPts val="1200"/>
              </a:spcAft>
            </a:pPr>
            <a:r>
              <a:rPr lang="en-US" altLang="zh-CN"/>
              <a:t>D. </a:t>
            </a:r>
            <a:r>
              <a:rPr lang="zh-CN" altLang="en-US"/>
              <a:t>以上都是</a:t>
            </a:r>
            <a:endParaRPr lang="zh-CN" altLang="en-US"/>
          </a:p>
        </p:txBody>
      </p:sp>
    </p:spTree>
    <p:custDataLst>
      <p:tags r:id="rId20"/>
    </p:custData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4.</a:t>
            </a:r>
            <a:r>
              <a:rPr lang="zh-CN" altLang="en-US"/>
              <a:t>县（市、区）人民调解组织应多久开展一次矛盾纠纷排查？（</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每周</a:t>
            </a:r>
            <a:endParaRPr lang="zh-CN" altLang="en-US"/>
          </a:p>
          <a:p>
            <a:pPr indent="0" algn="just" fontAlgn="auto">
              <a:lnSpc>
                <a:spcPct val="150000"/>
              </a:lnSpc>
              <a:spcAft>
                <a:spcPts val="1200"/>
              </a:spcAft>
            </a:pPr>
            <a:r>
              <a:rPr lang="en-US" altLang="zh-CN"/>
              <a:t>B. </a:t>
            </a:r>
            <a:r>
              <a:rPr lang="zh-CN" altLang="en-US"/>
              <a:t>每月</a:t>
            </a:r>
            <a:endParaRPr lang="zh-CN" altLang="en-US"/>
          </a:p>
          <a:p>
            <a:pPr indent="0" algn="just" fontAlgn="auto">
              <a:lnSpc>
                <a:spcPct val="150000"/>
              </a:lnSpc>
              <a:spcAft>
                <a:spcPts val="1200"/>
              </a:spcAft>
            </a:pPr>
            <a:r>
              <a:rPr lang="en-US" altLang="zh-CN"/>
              <a:t>C. </a:t>
            </a:r>
            <a:r>
              <a:rPr lang="zh-CN" altLang="en-US"/>
              <a:t>每季度</a:t>
            </a:r>
            <a:endParaRPr lang="zh-CN" altLang="en-US"/>
          </a:p>
          <a:p>
            <a:pPr indent="0" algn="just" fontAlgn="auto">
              <a:lnSpc>
                <a:spcPct val="150000"/>
              </a:lnSpc>
              <a:spcAft>
                <a:spcPts val="1200"/>
              </a:spcAft>
            </a:pPr>
            <a:r>
              <a:rPr lang="en-US" altLang="zh-CN"/>
              <a:t>D. </a:t>
            </a:r>
            <a:r>
              <a:rPr lang="zh-CN" altLang="en-US"/>
              <a:t>每半年</a:t>
            </a:r>
            <a:endParaRPr lang="zh-CN" altLang="en-US"/>
          </a:p>
        </p:txBody>
      </p:sp>
    </p:spTree>
    <p:custDataLst>
      <p:tags r:id="rId20"/>
    </p:custData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B2. </a:t>
            </a:r>
            <a:r>
              <a:rPr lang="zh-CN" altLang="en-US" sz="3600"/>
              <a:t>无论当事人同意与否，人民调解员均可邀请当事人的亲属、邻里、同事参与调解。（</a:t>
            </a:r>
            <a:r>
              <a:rPr lang="en-US" altLang="en-US"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4.</a:t>
            </a:r>
            <a:r>
              <a:rPr lang="zh-CN" altLang="en-US"/>
              <a:t>县（市、区）人民调解组织应多久开展一次矛盾纠纷排查？（</a:t>
            </a:r>
            <a:r>
              <a:rPr lang="en-US" altLang="zh-CN"/>
              <a:t> C </a:t>
            </a:r>
            <a:r>
              <a:rPr lang="zh-CN" altLang="en-US"/>
              <a:t>）</a:t>
            </a:r>
            <a:endParaRPr lang="zh-CN" altLang="en-US"/>
          </a:p>
          <a:p>
            <a:pPr indent="0" algn="just" fontAlgn="auto">
              <a:lnSpc>
                <a:spcPct val="150000"/>
              </a:lnSpc>
              <a:spcAft>
                <a:spcPts val="1200"/>
              </a:spcAft>
            </a:pPr>
            <a:r>
              <a:rPr lang="en-US" altLang="zh-CN"/>
              <a:t>A. </a:t>
            </a:r>
            <a:r>
              <a:rPr lang="zh-CN" altLang="en-US"/>
              <a:t>每周</a:t>
            </a:r>
            <a:endParaRPr lang="zh-CN" altLang="en-US"/>
          </a:p>
          <a:p>
            <a:pPr indent="0" algn="just" fontAlgn="auto">
              <a:lnSpc>
                <a:spcPct val="150000"/>
              </a:lnSpc>
              <a:spcAft>
                <a:spcPts val="1200"/>
              </a:spcAft>
            </a:pPr>
            <a:r>
              <a:rPr lang="en-US" altLang="zh-CN"/>
              <a:t>B. </a:t>
            </a:r>
            <a:r>
              <a:rPr lang="zh-CN" altLang="en-US"/>
              <a:t>每月</a:t>
            </a:r>
            <a:endParaRPr lang="zh-CN" altLang="en-US"/>
          </a:p>
          <a:p>
            <a:pPr indent="0" algn="just" fontAlgn="auto">
              <a:lnSpc>
                <a:spcPct val="150000"/>
              </a:lnSpc>
              <a:spcAft>
                <a:spcPts val="1200"/>
              </a:spcAft>
            </a:pPr>
            <a:r>
              <a:rPr lang="en-US" altLang="zh-CN"/>
              <a:t>C. </a:t>
            </a:r>
            <a:r>
              <a:rPr lang="zh-CN" altLang="en-US"/>
              <a:t>每季度</a:t>
            </a:r>
            <a:endParaRPr lang="zh-CN" altLang="en-US"/>
          </a:p>
          <a:p>
            <a:pPr indent="0" algn="just" fontAlgn="auto">
              <a:lnSpc>
                <a:spcPct val="150000"/>
              </a:lnSpc>
              <a:spcAft>
                <a:spcPts val="1200"/>
              </a:spcAft>
            </a:pPr>
            <a:r>
              <a:rPr lang="en-US" altLang="zh-CN"/>
              <a:t>D. </a:t>
            </a:r>
            <a:r>
              <a:rPr lang="zh-CN" altLang="en-US"/>
              <a:t>每半年</a:t>
            </a:r>
            <a:endParaRPr lang="zh-CN" altLang="en-US"/>
          </a:p>
        </p:txBody>
      </p:sp>
    </p:spTree>
    <p:custDataLst>
      <p:tags r:id="rId20"/>
    </p:custData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5. </a:t>
            </a:r>
            <a:r>
              <a:rPr lang="zh-CN" altLang="en-US"/>
              <a:t>对超出人民调解工作范围的矛盾纠纷，人民调解委员会不能调解，但当事人坚持要求调解的，人民调解委员会</a:t>
            </a:r>
            <a:r>
              <a:rPr lang="en-US" altLang="zh-CN"/>
              <a:t> </a:t>
            </a:r>
            <a:r>
              <a:rPr lang="zh-CN" altLang="en-US"/>
              <a:t>（</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、在稳定事态发展的基础上，告诉当事人向有管辖权的机关申请</a:t>
            </a:r>
            <a:endParaRPr lang="zh-CN" altLang="en-US"/>
          </a:p>
          <a:p>
            <a:pPr indent="0" algn="just" fontAlgn="auto">
              <a:lnSpc>
                <a:spcPct val="150000"/>
              </a:lnSpc>
              <a:spcAft>
                <a:spcPts val="1200"/>
              </a:spcAft>
            </a:pPr>
            <a:r>
              <a:rPr lang="en-US" altLang="zh-CN"/>
              <a:t>B</a:t>
            </a:r>
            <a:r>
              <a:rPr lang="zh-CN" altLang="en-US"/>
              <a:t>、请求司法助理员帮助调解</a:t>
            </a:r>
            <a:r>
              <a:rPr lang="en-US" altLang="zh-CN"/>
              <a:t> </a:t>
            </a:r>
            <a:endParaRPr lang="en-US" altLang="zh-CN"/>
          </a:p>
          <a:p>
            <a:pPr indent="0" algn="just" fontAlgn="auto">
              <a:lnSpc>
                <a:spcPct val="150000"/>
              </a:lnSpc>
              <a:spcAft>
                <a:spcPts val="1200"/>
              </a:spcAft>
            </a:pPr>
            <a:r>
              <a:rPr lang="en-US" altLang="zh-CN"/>
              <a:t>C</a:t>
            </a:r>
            <a:r>
              <a:rPr lang="zh-CN" altLang="en-US"/>
              <a:t>、可以受理</a:t>
            </a:r>
            <a:r>
              <a:rPr lang="en-US" altLang="zh-CN"/>
              <a:t>  </a:t>
            </a:r>
            <a:endParaRPr lang="en-US" altLang="zh-CN"/>
          </a:p>
          <a:p>
            <a:pPr indent="0" algn="just" fontAlgn="auto">
              <a:lnSpc>
                <a:spcPct val="150000"/>
              </a:lnSpc>
              <a:spcAft>
                <a:spcPts val="1200"/>
              </a:spcAft>
            </a:pPr>
            <a:r>
              <a:rPr lang="en-US" altLang="zh-CN"/>
              <a:t>D</a:t>
            </a:r>
            <a:r>
              <a:rPr lang="zh-CN" altLang="en-US"/>
              <a:t>、坚决拒绝</a:t>
            </a:r>
            <a:endParaRPr lang="zh-CN" altLang="en-US"/>
          </a:p>
        </p:txBody>
      </p:sp>
    </p:spTree>
    <p:custDataLst>
      <p:tags r:id="rId20"/>
    </p:custData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5. </a:t>
            </a:r>
            <a:r>
              <a:rPr lang="zh-CN" altLang="en-US"/>
              <a:t>对超出人民调解工作范围的矛盾纠纷，人民调解委员会不能调解，但当事人坚持要求调解的，人民调解委员会</a:t>
            </a:r>
            <a:r>
              <a:rPr lang="en-US" altLang="zh-CN"/>
              <a:t> </a:t>
            </a:r>
            <a:r>
              <a:rPr lang="zh-CN" altLang="en-US"/>
              <a:t>（</a:t>
            </a:r>
            <a:r>
              <a:rPr lang="en-US" altLang="zh-CN"/>
              <a:t>A </a:t>
            </a:r>
            <a:r>
              <a:rPr lang="zh-CN" altLang="en-US"/>
              <a:t>）。</a:t>
            </a:r>
            <a:endParaRPr lang="zh-CN" altLang="en-US"/>
          </a:p>
          <a:p>
            <a:pPr indent="0" algn="just" fontAlgn="auto">
              <a:lnSpc>
                <a:spcPct val="150000"/>
              </a:lnSpc>
              <a:spcAft>
                <a:spcPts val="1200"/>
              </a:spcAft>
            </a:pPr>
            <a:r>
              <a:rPr lang="en-US" altLang="zh-CN"/>
              <a:t>A</a:t>
            </a:r>
            <a:r>
              <a:rPr lang="zh-CN" altLang="en-US"/>
              <a:t>、在稳定事态发展的基础上，告诉当事人向有管辖权的机关申请</a:t>
            </a:r>
            <a:endParaRPr lang="zh-CN" altLang="en-US"/>
          </a:p>
          <a:p>
            <a:pPr indent="0" algn="just" fontAlgn="auto">
              <a:lnSpc>
                <a:spcPct val="150000"/>
              </a:lnSpc>
              <a:spcAft>
                <a:spcPts val="1200"/>
              </a:spcAft>
            </a:pPr>
            <a:r>
              <a:rPr lang="en-US" altLang="zh-CN"/>
              <a:t>B</a:t>
            </a:r>
            <a:r>
              <a:rPr lang="zh-CN" altLang="en-US"/>
              <a:t>、请求司法助理员帮助调解</a:t>
            </a:r>
            <a:r>
              <a:rPr lang="en-US" altLang="zh-CN"/>
              <a:t> </a:t>
            </a:r>
            <a:endParaRPr lang="en-US" altLang="zh-CN"/>
          </a:p>
          <a:p>
            <a:pPr indent="0" algn="just" fontAlgn="auto">
              <a:lnSpc>
                <a:spcPct val="150000"/>
              </a:lnSpc>
              <a:spcAft>
                <a:spcPts val="1200"/>
              </a:spcAft>
            </a:pPr>
            <a:r>
              <a:rPr lang="en-US" altLang="zh-CN"/>
              <a:t>C</a:t>
            </a:r>
            <a:r>
              <a:rPr lang="zh-CN" altLang="en-US"/>
              <a:t>、可以受理</a:t>
            </a:r>
            <a:r>
              <a:rPr lang="en-US" altLang="zh-CN"/>
              <a:t>  </a:t>
            </a:r>
            <a:endParaRPr lang="en-US" altLang="zh-CN"/>
          </a:p>
          <a:p>
            <a:pPr indent="0" algn="just" fontAlgn="auto">
              <a:lnSpc>
                <a:spcPct val="150000"/>
              </a:lnSpc>
              <a:spcAft>
                <a:spcPts val="1200"/>
              </a:spcAft>
            </a:pPr>
            <a:r>
              <a:rPr lang="en-US" altLang="zh-CN"/>
              <a:t>D</a:t>
            </a:r>
            <a:r>
              <a:rPr lang="zh-CN" altLang="en-US"/>
              <a:t>、坚决拒绝</a:t>
            </a:r>
            <a:endParaRPr lang="zh-CN" altLang="en-US"/>
          </a:p>
        </p:txBody>
      </p:sp>
    </p:spTree>
    <p:custDataLst>
      <p:tags r:id="rId20"/>
    </p:custData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6.</a:t>
            </a:r>
            <a:r>
              <a:rPr lang="zh-CN" altLang="en-US"/>
              <a:t>纠纷当事人对人民调解员提出回避要求的，</a:t>
            </a:r>
            <a:r>
              <a:rPr lang="en-US" altLang="zh-CN"/>
              <a:t> </a:t>
            </a:r>
            <a:r>
              <a:rPr lang="zh-CN" altLang="en-US"/>
              <a:t>人民调解委员会（</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不予理睬</a:t>
            </a:r>
            <a:endParaRPr lang="zh-CN" altLang="en-US"/>
          </a:p>
          <a:p>
            <a:pPr indent="0" algn="just" fontAlgn="auto">
              <a:lnSpc>
                <a:spcPct val="150000"/>
              </a:lnSpc>
              <a:spcAft>
                <a:spcPts val="1200"/>
              </a:spcAft>
            </a:pPr>
            <a:r>
              <a:rPr lang="en-US" altLang="zh-CN"/>
              <a:t>B.</a:t>
            </a:r>
            <a:r>
              <a:rPr lang="zh-CN" altLang="en-US"/>
              <a:t>应当耐心做当事人工作</a:t>
            </a:r>
            <a:endParaRPr lang="zh-CN" altLang="en-US"/>
          </a:p>
          <a:p>
            <a:pPr indent="0" algn="just" fontAlgn="auto">
              <a:lnSpc>
                <a:spcPct val="150000"/>
              </a:lnSpc>
              <a:spcAft>
                <a:spcPts val="1200"/>
              </a:spcAft>
            </a:pPr>
            <a:r>
              <a:rPr lang="en-US" altLang="zh-CN"/>
              <a:t>C.</a:t>
            </a:r>
            <a:r>
              <a:rPr lang="zh-CN" altLang="en-US"/>
              <a:t>可以予以更换</a:t>
            </a:r>
            <a:endParaRPr lang="zh-CN" altLang="en-US"/>
          </a:p>
          <a:p>
            <a:pPr indent="0" algn="just" fontAlgn="auto">
              <a:lnSpc>
                <a:spcPct val="150000"/>
              </a:lnSpc>
              <a:spcAft>
                <a:spcPts val="1200"/>
              </a:spcAft>
            </a:pPr>
            <a:r>
              <a:rPr lang="en-US" altLang="zh-CN"/>
              <a:t>D.</a:t>
            </a:r>
            <a:r>
              <a:rPr lang="zh-CN" altLang="en-US"/>
              <a:t>不予以更换</a:t>
            </a:r>
            <a:endParaRPr lang="zh-CN" altLang="en-US"/>
          </a:p>
        </p:txBody>
      </p:sp>
    </p:spTree>
    <p:custDataLst>
      <p:tags r:id="rId20"/>
    </p:custData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6.</a:t>
            </a:r>
            <a:r>
              <a:rPr lang="zh-CN" altLang="en-US"/>
              <a:t>纠纷当事人对人民调解员提出回避要求的，</a:t>
            </a:r>
            <a:r>
              <a:rPr lang="en-US" altLang="zh-CN"/>
              <a:t> </a:t>
            </a:r>
            <a:r>
              <a:rPr lang="zh-CN" altLang="en-US"/>
              <a:t>人民调解委员会（</a:t>
            </a:r>
            <a:r>
              <a:rPr lang="en-US" altLang="zh-CN"/>
              <a:t> C </a:t>
            </a:r>
            <a:r>
              <a:rPr lang="zh-CN" altLang="en-US"/>
              <a:t>）。</a:t>
            </a:r>
            <a:endParaRPr lang="zh-CN" altLang="en-US"/>
          </a:p>
          <a:p>
            <a:pPr indent="0" algn="just" fontAlgn="auto">
              <a:lnSpc>
                <a:spcPct val="150000"/>
              </a:lnSpc>
              <a:spcAft>
                <a:spcPts val="1200"/>
              </a:spcAft>
            </a:pPr>
            <a:r>
              <a:rPr lang="en-US" altLang="zh-CN"/>
              <a:t>A.</a:t>
            </a:r>
            <a:r>
              <a:rPr lang="zh-CN" altLang="en-US"/>
              <a:t>不予理睬</a:t>
            </a:r>
            <a:endParaRPr lang="zh-CN" altLang="en-US"/>
          </a:p>
          <a:p>
            <a:pPr indent="0" algn="just" fontAlgn="auto">
              <a:lnSpc>
                <a:spcPct val="150000"/>
              </a:lnSpc>
              <a:spcAft>
                <a:spcPts val="1200"/>
              </a:spcAft>
            </a:pPr>
            <a:r>
              <a:rPr lang="en-US" altLang="zh-CN"/>
              <a:t>B.</a:t>
            </a:r>
            <a:r>
              <a:rPr lang="zh-CN" altLang="en-US"/>
              <a:t>应当耐心做当事人工作</a:t>
            </a:r>
            <a:endParaRPr lang="zh-CN" altLang="en-US"/>
          </a:p>
          <a:p>
            <a:pPr indent="0" algn="just" fontAlgn="auto">
              <a:lnSpc>
                <a:spcPct val="150000"/>
              </a:lnSpc>
              <a:spcAft>
                <a:spcPts val="1200"/>
              </a:spcAft>
            </a:pPr>
            <a:r>
              <a:rPr lang="en-US" altLang="zh-CN"/>
              <a:t>C.</a:t>
            </a:r>
            <a:r>
              <a:rPr lang="zh-CN" altLang="en-US"/>
              <a:t>可以予以更换</a:t>
            </a:r>
            <a:endParaRPr lang="zh-CN" altLang="en-US"/>
          </a:p>
          <a:p>
            <a:pPr indent="0" algn="just" fontAlgn="auto">
              <a:lnSpc>
                <a:spcPct val="150000"/>
              </a:lnSpc>
              <a:spcAft>
                <a:spcPts val="1200"/>
              </a:spcAft>
            </a:pPr>
            <a:r>
              <a:rPr lang="en-US" altLang="zh-CN"/>
              <a:t>D.</a:t>
            </a:r>
            <a:r>
              <a:rPr lang="zh-CN" altLang="en-US"/>
              <a:t>不予以更换</a:t>
            </a:r>
            <a:endParaRPr lang="zh-CN" altLang="en-US"/>
          </a:p>
        </p:txBody>
      </p:sp>
    </p:spTree>
    <p:custDataLst>
      <p:tags r:id="rId20"/>
    </p:custData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7.</a:t>
            </a:r>
            <a:r>
              <a:rPr lang="zh-CN" altLang="en-US"/>
              <a:t>以下哪种遗嘱不需要有两个以上见证人在场见证？（</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自书遗嘱</a:t>
            </a:r>
            <a:endParaRPr lang="zh-CN" altLang="en-US"/>
          </a:p>
          <a:p>
            <a:pPr indent="0" algn="just" fontAlgn="auto">
              <a:lnSpc>
                <a:spcPct val="150000"/>
              </a:lnSpc>
              <a:spcAft>
                <a:spcPts val="1200"/>
              </a:spcAft>
            </a:pPr>
            <a:r>
              <a:rPr lang="en-US" altLang="zh-CN"/>
              <a:t>B.</a:t>
            </a:r>
            <a:r>
              <a:rPr lang="zh-CN" altLang="en-US"/>
              <a:t>代书遗嘱</a:t>
            </a:r>
            <a:endParaRPr lang="zh-CN" altLang="en-US"/>
          </a:p>
          <a:p>
            <a:pPr indent="0" algn="just" fontAlgn="auto">
              <a:lnSpc>
                <a:spcPct val="150000"/>
              </a:lnSpc>
              <a:spcAft>
                <a:spcPts val="1200"/>
              </a:spcAft>
            </a:pPr>
            <a:r>
              <a:rPr lang="en-US" altLang="zh-CN"/>
              <a:t>C.</a:t>
            </a:r>
            <a:r>
              <a:rPr lang="zh-CN" altLang="en-US"/>
              <a:t>打印遗嘱</a:t>
            </a:r>
            <a:endParaRPr lang="zh-CN" altLang="en-US"/>
          </a:p>
          <a:p>
            <a:pPr indent="0" algn="just" fontAlgn="auto">
              <a:lnSpc>
                <a:spcPct val="150000"/>
              </a:lnSpc>
              <a:spcAft>
                <a:spcPts val="1200"/>
              </a:spcAft>
            </a:pPr>
            <a:r>
              <a:rPr lang="en-US" altLang="zh-CN"/>
              <a:t>D.</a:t>
            </a:r>
            <a:r>
              <a:rPr lang="zh-CN" altLang="en-US"/>
              <a:t>以录音录像形式立的遗嘱</a:t>
            </a:r>
            <a:endParaRPr lang="zh-CN" altLang="en-US"/>
          </a:p>
        </p:txBody>
      </p:sp>
    </p:spTree>
    <p:custDataLst>
      <p:tags r:id="rId20"/>
    </p:custData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单选题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lnSpcReduction="10000"/>
          </a:bodyPr>
          <a:lstStyle/>
          <a:p>
            <a:pPr indent="0" algn="just" fontAlgn="auto">
              <a:lnSpc>
                <a:spcPct val="150000"/>
              </a:lnSpc>
              <a:spcAft>
                <a:spcPts val="1200"/>
              </a:spcAft>
            </a:pPr>
            <a:r>
              <a:rPr lang="en-US" altLang="zh-CN"/>
              <a:t>7.</a:t>
            </a:r>
            <a:r>
              <a:rPr lang="zh-CN" altLang="en-US"/>
              <a:t>以下哪种遗嘱不需要有两个以上见证人在场见证？（</a:t>
            </a:r>
            <a:r>
              <a:rPr lang="en-US" altLang="zh-CN"/>
              <a:t> A </a:t>
            </a:r>
            <a:r>
              <a:rPr lang="zh-CN" altLang="en-US"/>
              <a:t>）</a:t>
            </a:r>
            <a:endParaRPr lang="zh-CN" altLang="en-US"/>
          </a:p>
          <a:p>
            <a:pPr indent="0" algn="just" fontAlgn="auto">
              <a:lnSpc>
                <a:spcPct val="150000"/>
              </a:lnSpc>
              <a:spcAft>
                <a:spcPts val="1200"/>
              </a:spcAft>
            </a:pPr>
            <a:r>
              <a:rPr lang="en-US" altLang="zh-CN"/>
              <a:t>A.</a:t>
            </a:r>
            <a:r>
              <a:rPr lang="zh-CN" altLang="en-US"/>
              <a:t>自书遗嘱</a:t>
            </a:r>
            <a:endParaRPr lang="zh-CN" altLang="en-US"/>
          </a:p>
          <a:p>
            <a:pPr indent="0" algn="just" fontAlgn="auto">
              <a:lnSpc>
                <a:spcPct val="150000"/>
              </a:lnSpc>
              <a:spcAft>
                <a:spcPts val="1200"/>
              </a:spcAft>
            </a:pPr>
            <a:r>
              <a:rPr lang="en-US" altLang="zh-CN"/>
              <a:t>B.</a:t>
            </a:r>
            <a:r>
              <a:rPr lang="zh-CN" altLang="en-US"/>
              <a:t>代书遗嘱</a:t>
            </a:r>
            <a:endParaRPr lang="zh-CN" altLang="en-US"/>
          </a:p>
          <a:p>
            <a:pPr indent="0" algn="just" fontAlgn="auto">
              <a:lnSpc>
                <a:spcPct val="150000"/>
              </a:lnSpc>
              <a:spcAft>
                <a:spcPts val="1200"/>
              </a:spcAft>
            </a:pPr>
            <a:r>
              <a:rPr lang="en-US" altLang="zh-CN"/>
              <a:t>C.</a:t>
            </a:r>
            <a:r>
              <a:rPr lang="zh-CN" altLang="en-US"/>
              <a:t>打印遗嘱</a:t>
            </a:r>
            <a:endParaRPr lang="zh-CN" altLang="en-US"/>
          </a:p>
          <a:p>
            <a:pPr indent="0" algn="just" fontAlgn="auto">
              <a:lnSpc>
                <a:spcPct val="150000"/>
              </a:lnSpc>
              <a:spcAft>
                <a:spcPts val="1200"/>
              </a:spcAft>
            </a:pPr>
            <a:r>
              <a:rPr lang="en-US" altLang="zh-CN"/>
              <a:t>D.</a:t>
            </a:r>
            <a:r>
              <a:rPr lang="zh-CN" altLang="en-US"/>
              <a:t>以录音录像形式立的遗嘱</a:t>
            </a:r>
            <a:endParaRPr lang="zh-CN" altLang="en-US"/>
          </a:p>
        </p:txBody>
      </p:sp>
    </p:spTree>
    <p:custDataLst>
      <p:tags r:id="rId20"/>
    </p:custData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1. </a:t>
            </a:r>
            <a:r>
              <a:rPr lang="zh-CN" altLang="en-US"/>
              <a:t>当事人在人民调解活动中享有（</a:t>
            </a:r>
            <a:r>
              <a:rPr lang="en-US" altLang="zh-CN"/>
              <a:t>        </a:t>
            </a:r>
            <a:r>
              <a:rPr lang="zh-CN" altLang="en-US"/>
              <a:t>）权利。</a:t>
            </a:r>
            <a:endParaRPr lang="zh-CN" altLang="en-US"/>
          </a:p>
          <a:p>
            <a:pPr indent="0" algn="just" fontAlgn="auto">
              <a:lnSpc>
                <a:spcPct val="150000"/>
              </a:lnSpc>
              <a:spcAft>
                <a:spcPts val="1200"/>
              </a:spcAft>
            </a:pPr>
            <a:r>
              <a:rPr lang="en-US" altLang="zh-CN"/>
              <a:t>A. </a:t>
            </a:r>
            <a:r>
              <a:rPr lang="zh-CN" altLang="en-US"/>
              <a:t>自主决定接受、不接受或者终止调解</a:t>
            </a:r>
            <a:endParaRPr lang="zh-CN" altLang="en-US"/>
          </a:p>
          <a:p>
            <a:pPr indent="0" algn="just" fontAlgn="auto">
              <a:lnSpc>
                <a:spcPct val="150000"/>
              </a:lnSpc>
              <a:spcAft>
                <a:spcPts val="1200"/>
              </a:spcAft>
            </a:pPr>
            <a:r>
              <a:rPr lang="en-US" altLang="zh-CN"/>
              <a:t>B. </a:t>
            </a:r>
            <a:r>
              <a:rPr lang="zh-CN" altLang="en-US"/>
              <a:t>要求调解公开进行或者不公开进行</a:t>
            </a:r>
            <a:endParaRPr lang="zh-CN" altLang="en-US"/>
          </a:p>
          <a:p>
            <a:pPr indent="0" algn="just" fontAlgn="auto">
              <a:lnSpc>
                <a:spcPct val="150000"/>
              </a:lnSpc>
              <a:spcAft>
                <a:spcPts val="1200"/>
              </a:spcAft>
            </a:pPr>
            <a:r>
              <a:rPr lang="en-US" altLang="zh-CN"/>
              <a:t>C. </a:t>
            </a:r>
            <a:r>
              <a:rPr lang="zh-CN" altLang="en-US"/>
              <a:t>自主选择调解员</a:t>
            </a:r>
            <a:endParaRPr lang="zh-CN" altLang="en-US"/>
          </a:p>
          <a:p>
            <a:pPr indent="0" algn="just" fontAlgn="auto">
              <a:lnSpc>
                <a:spcPct val="150000"/>
              </a:lnSpc>
              <a:spcAft>
                <a:spcPts val="1200"/>
              </a:spcAft>
            </a:pPr>
            <a:r>
              <a:rPr lang="en-US" altLang="zh-CN"/>
              <a:t>D. </a:t>
            </a:r>
            <a:r>
              <a:rPr lang="zh-CN" altLang="en-US"/>
              <a:t>表达真实意愿</a:t>
            </a:r>
            <a:endParaRPr lang="zh-CN" altLang="en-US"/>
          </a:p>
          <a:p>
            <a:pPr indent="0" algn="just" fontAlgn="auto">
              <a:lnSpc>
                <a:spcPct val="150000"/>
              </a:lnSpc>
              <a:spcAft>
                <a:spcPts val="1200"/>
              </a:spcAft>
            </a:pPr>
            <a:r>
              <a:rPr lang="en-US" altLang="zh-CN"/>
              <a:t>E. </a:t>
            </a:r>
            <a:r>
              <a:rPr lang="zh-CN" altLang="en-US"/>
              <a:t>要求调解员回避</a:t>
            </a:r>
            <a:endParaRPr lang="zh-CN" altLang="en-US"/>
          </a:p>
        </p:txBody>
      </p:sp>
    </p:spTree>
    <p:custDataLst>
      <p:tags r:id="rId20"/>
    </p:custData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1. </a:t>
            </a:r>
            <a:r>
              <a:rPr lang="zh-CN" altLang="en-US"/>
              <a:t>当事人在人民调解活动中享有（</a:t>
            </a:r>
            <a:r>
              <a:rPr lang="en-US" altLang="zh-CN"/>
              <a:t> ABCDE </a:t>
            </a:r>
            <a:r>
              <a:rPr lang="zh-CN" altLang="en-US"/>
              <a:t>）权利。</a:t>
            </a:r>
            <a:endParaRPr lang="zh-CN" altLang="en-US"/>
          </a:p>
          <a:p>
            <a:pPr indent="0" algn="just" fontAlgn="auto">
              <a:lnSpc>
                <a:spcPct val="150000"/>
              </a:lnSpc>
              <a:spcAft>
                <a:spcPts val="1200"/>
              </a:spcAft>
            </a:pPr>
            <a:r>
              <a:rPr lang="en-US" altLang="zh-CN"/>
              <a:t>A. </a:t>
            </a:r>
            <a:r>
              <a:rPr lang="zh-CN" altLang="en-US"/>
              <a:t>自主决定接受、不接受或者终止调解</a:t>
            </a:r>
            <a:endParaRPr lang="zh-CN" altLang="en-US"/>
          </a:p>
          <a:p>
            <a:pPr indent="0" algn="just" fontAlgn="auto">
              <a:lnSpc>
                <a:spcPct val="150000"/>
              </a:lnSpc>
              <a:spcAft>
                <a:spcPts val="1200"/>
              </a:spcAft>
            </a:pPr>
            <a:r>
              <a:rPr lang="en-US" altLang="zh-CN"/>
              <a:t>B. </a:t>
            </a:r>
            <a:r>
              <a:rPr lang="zh-CN" altLang="en-US"/>
              <a:t>要求调解公开进行或者不公开进行</a:t>
            </a:r>
            <a:endParaRPr lang="zh-CN" altLang="en-US"/>
          </a:p>
          <a:p>
            <a:pPr indent="0" algn="just" fontAlgn="auto">
              <a:lnSpc>
                <a:spcPct val="150000"/>
              </a:lnSpc>
              <a:spcAft>
                <a:spcPts val="1200"/>
              </a:spcAft>
            </a:pPr>
            <a:r>
              <a:rPr lang="en-US" altLang="zh-CN"/>
              <a:t>C. </a:t>
            </a:r>
            <a:r>
              <a:rPr lang="zh-CN" altLang="en-US"/>
              <a:t>自主选择调解员</a:t>
            </a:r>
            <a:endParaRPr lang="zh-CN" altLang="en-US"/>
          </a:p>
          <a:p>
            <a:pPr indent="0" algn="just" fontAlgn="auto">
              <a:lnSpc>
                <a:spcPct val="150000"/>
              </a:lnSpc>
              <a:spcAft>
                <a:spcPts val="1200"/>
              </a:spcAft>
            </a:pPr>
            <a:r>
              <a:rPr lang="en-US" altLang="zh-CN"/>
              <a:t>D. </a:t>
            </a:r>
            <a:r>
              <a:rPr lang="zh-CN" altLang="en-US"/>
              <a:t>表达真实意愿</a:t>
            </a:r>
            <a:endParaRPr lang="zh-CN" altLang="en-US"/>
          </a:p>
          <a:p>
            <a:pPr indent="0" algn="just" fontAlgn="auto">
              <a:lnSpc>
                <a:spcPct val="150000"/>
              </a:lnSpc>
              <a:spcAft>
                <a:spcPts val="1200"/>
              </a:spcAft>
            </a:pPr>
            <a:r>
              <a:rPr lang="en-US" altLang="zh-CN"/>
              <a:t>E. </a:t>
            </a:r>
            <a:r>
              <a:rPr lang="zh-CN" altLang="en-US"/>
              <a:t>要求调解员回避</a:t>
            </a:r>
            <a:endParaRPr lang="zh-CN" altLang="en-US"/>
          </a:p>
        </p:txBody>
      </p:sp>
    </p:spTree>
    <p:custDataLst>
      <p:tags r:id="rId20"/>
    </p:custData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2.</a:t>
            </a:r>
            <a:r>
              <a:rPr lang="zh-CN" altLang="en-US"/>
              <a:t>彩礼返还的法定情形包括（</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未办理结婚登记</a:t>
            </a:r>
            <a:endParaRPr lang="zh-CN" altLang="en-US"/>
          </a:p>
          <a:p>
            <a:pPr indent="0" algn="just" fontAlgn="auto">
              <a:lnSpc>
                <a:spcPct val="150000"/>
              </a:lnSpc>
              <a:spcAft>
                <a:spcPts val="1200"/>
              </a:spcAft>
            </a:pPr>
            <a:r>
              <a:rPr lang="en-US" altLang="zh-CN"/>
              <a:t>B.</a:t>
            </a:r>
            <a:r>
              <a:rPr lang="zh-CN" altLang="en-US"/>
              <a:t>登记后未共同生活</a:t>
            </a:r>
            <a:endParaRPr lang="zh-CN" altLang="en-US"/>
          </a:p>
          <a:p>
            <a:pPr indent="0" algn="just" fontAlgn="auto">
              <a:lnSpc>
                <a:spcPct val="150000"/>
              </a:lnSpc>
              <a:spcAft>
                <a:spcPts val="1200"/>
              </a:spcAft>
            </a:pPr>
            <a:r>
              <a:rPr lang="en-US" altLang="zh-CN"/>
              <a:t>C.</a:t>
            </a:r>
            <a:r>
              <a:rPr lang="zh-CN" altLang="en-US"/>
              <a:t>女方提出解除婚约</a:t>
            </a:r>
            <a:endParaRPr lang="zh-CN" altLang="en-US"/>
          </a:p>
          <a:p>
            <a:pPr indent="0" algn="just" fontAlgn="auto">
              <a:lnSpc>
                <a:spcPct val="150000"/>
              </a:lnSpc>
              <a:spcAft>
                <a:spcPts val="1200"/>
              </a:spcAft>
            </a:pPr>
            <a:r>
              <a:rPr lang="en-US" altLang="zh-CN"/>
              <a:t>D.</a:t>
            </a:r>
            <a:r>
              <a:rPr lang="zh-CN" altLang="en-US"/>
              <a:t>支付彩礼导致给付方家庭困难</a:t>
            </a:r>
            <a:endParaRPr lang="zh-CN" altLang="en-US"/>
          </a:p>
        </p:txBody>
      </p:sp>
    </p:spTree>
    <p:custDataLst>
      <p:tags r:id="rId20"/>
    </p:custData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B3. </a:t>
            </a:r>
            <a:r>
              <a:rPr lang="zh-CN" altLang="en-US" sz="3600"/>
              <a:t>人民调解员根据调解纠纷的需要，在征得当事人的同意后，可以邀请有关社会组织的人员参与调解。（</a:t>
            </a:r>
            <a:r>
              <a:rPr lang="en-US" altLang="zh-CN"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2.</a:t>
            </a:r>
            <a:r>
              <a:rPr lang="zh-CN" altLang="en-US"/>
              <a:t>彩礼返还的法定情形包括（</a:t>
            </a:r>
            <a:r>
              <a:rPr lang="en-US" altLang="zh-CN"/>
              <a:t>ABD  </a:t>
            </a:r>
            <a:r>
              <a:rPr lang="zh-CN" altLang="en-US"/>
              <a:t>）。</a:t>
            </a:r>
            <a:endParaRPr lang="zh-CN" altLang="en-US"/>
          </a:p>
          <a:p>
            <a:pPr indent="0" algn="just" fontAlgn="auto">
              <a:lnSpc>
                <a:spcPct val="150000"/>
              </a:lnSpc>
              <a:spcAft>
                <a:spcPts val="1200"/>
              </a:spcAft>
            </a:pPr>
            <a:r>
              <a:rPr lang="en-US" altLang="zh-CN"/>
              <a:t>A.</a:t>
            </a:r>
            <a:r>
              <a:rPr lang="zh-CN" altLang="en-US"/>
              <a:t>未办理结婚登记</a:t>
            </a:r>
            <a:endParaRPr lang="zh-CN" altLang="en-US"/>
          </a:p>
          <a:p>
            <a:pPr indent="0" algn="just" fontAlgn="auto">
              <a:lnSpc>
                <a:spcPct val="150000"/>
              </a:lnSpc>
              <a:spcAft>
                <a:spcPts val="1200"/>
              </a:spcAft>
            </a:pPr>
            <a:r>
              <a:rPr lang="en-US" altLang="zh-CN"/>
              <a:t>B.</a:t>
            </a:r>
            <a:r>
              <a:rPr lang="zh-CN" altLang="en-US"/>
              <a:t>登记后未共同生活</a:t>
            </a:r>
            <a:endParaRPr lang="zh-CN" altLang="en-US"/>
          </a:p>
          <a:p>
            <a:pPr indent="0" algn="just" fontAlgn="auto">
              <a:lnSpc>
                <a:spcPct val="150000"/>
              </a:lnSpc>
              <a:spcAft>
                <a:spcPts val="1200"/>
              </a:spcAft>
            </a:pPr>
            <a:r>
              <a:rPr lang="en-US" altLang="zh-CN"/>
              <a:t>C.</a:t>
            </a:r>
            <a:r>
              <a:rPr lang="zh-CN" altLang="en-US"/>
              <a:t>女方提出解除婚约</a:t>
            </a:r>
            <a:endParaRPr lang="zh-CN" altLang="en-US"/>
          </a:p>
          <a:p>
            <a:pPr indent="0" algn="just" fontAlgn="auto">
              <a:lnSpc>
                <a:spcPct val="150000"/>
              </a:lnSpc>
              <a:spcAft>
                <a:spcPts val="1200"/>
              </a:spcAft>
            </a:pPr>
            <a:r>
              <a:rPr lang="en-US" altLang="zh-CN"/>
              <a:t>D.</a:t>
            </a:r>
            <a:r>
              <a:rPr lang="zh-CN" altLang="en-US"/>
              <a:t>支付彩礼导致给付方家庭困难</a:t>
            </a:r>
            <a:endParaRPr lang="zh-CN" altLang="en-US"/>
          </a:p>
        </p:txBody>
      </p:sp>
    </p:spTree>
    <p:custDataLst>
      <p:tags r:id="rId20"/>
    </p:custData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3. </a:t>
            </a:r>
            <a:r>
              <a:rPr lang="zh-CN" altLang="en-US"/>
              <a:t>人民调解工作的原则包括（</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合理合法原则</a:t>
            </a:r>
            <a:endParaRPr lang="zh-CN" altLang="en-US"/>
          </a:p>
          <a:p>
            <a:pPr indent="0" algn="just" fontAlgn="auto">
              <a:lnSpc>
                <a:spcPct val="150000"/>
              </a:lnSpc>
              <a:spcAft>
                <a:spcPts val="1200"/>
              </a:spcAft>
            </a:pPr>
            <a:r>
              <a:rPr lang="en-US" altLang="zh-CN"/>
              <a:t>B. </a:t>
            </a:r>
            <a:r>
              <a:rPr lang="zh-CN" altLang="en-US"/>
              <a:t>自愿平等原则</a:t>
            </a:r>
            <a:endParaRPr lang="zh-CN" altLang="en-US"/>
          </a:p>
          <a:p>
            <a:pPr indent="0" algn="just" fontAlgn="auto">
              <a:lnSpc>
                <a:spcPct val="150000"/>
              </a:lnSpc>
              <a:spcAft>
                <a:spcPts val="1200"/>
              </a:spcAft>
            </a:pPr>
            <a:r>
              <a:rPr lang="en-US" altLang="zh-CN"/>
              <a:t>C. </a:t>
            </a:r>
            <a:r>
              <a:rPr lang="zh-CN" altLang="en-US"/>
              <a:t>尊重当事人权利原则</a:t>
            </a:r>
            <a:endParaRPr lang="zh-CN" altLang="en-US"/>
          </a:p>
          <a:p>
            <a:pPr indent="0" algn="just" fontAlgn="auto">
              <a:lnSpc>
                <a:spcPct val="150000"/>
              </a:lnSpc>
              <a:spcAft>
                <a:spcPts val="1200"/>
              </a:spcAft>
            </a:pPr>
            <a:r>
              <a:rPr lang="en-US" altLang="zh-CN"/>
              <a:t>D. </a:t>
            </a:r>
            <a:r>
              <a:rPr lang="zh-CN" altLang="en-US"/>
              <a:t>不干涉诉讼权利原则</a:t>
            </a:r>
            <a:endParaRPr lang="zh-CN" altLang="en-US"/>
          </a:p>
          <a:p>
            <a:pPr indent="0" algn="just" fontAlgn="auto">
              <a:lnSpc>
                <a:spcPct val="150000"/>
              </a:lnSpc>
              <a:spcAft>
                <a:spcPts val="1200"/>
              </a:spcAft>
            </a:pPr>
            <a:r>
              <a:rPr lang="en-US" altLang="zh-CN"/>
              <a:t>E. </a:t>
            </a:r>
            <a:r>
              <a:rPr lang="zh-CN" altLang="en-US"/>
              <a:t>公开公正原则</a:t>
            </a:r>
            <a:endParaRPr lang="zh-CN" altLang="en-US"/>
          </a:p>
        </p:txBody>
      </p:sp>
    </p:spTree>
    <p:custDataLst>
      <p:tags r:id="rId20"/>
    </p:custData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3. </a:t>
            </a:r>
            <a:r>
              <a:rPr lang="zh-CN" altLang="en-US"/>
              <a:t>人民调解工作的原则包括（</a:t>
            </a:r>
            <a:r>
              <a:rPr lang="en-US" altLang="zh-CN"/>
              <a:t> ABCD </a:t>
            </a:r>
            <a:r>
              <a:rPr lang="zh-CN" altLang="en-US"/>
              <a:t>）。</a:t>
            </a:r>
            <a:endParaRPr lang="zh-CN" altLang="en-US"/>
          </a:p>
          <a:p>
            <a:pPr indent="0" algn="just" fontAlgn="auto">
              <a:lnSpc>
                <a:spcPct val="150000"/>
              </a:lnSpc>
              <a:spcAft>
                <a:spcPts val="1200"/>
              </a:spcAft>
            </a:pPr>
            <a:r>
              <a:rPr lang="en-US" altLang="zh-CN"/>
              <a:t>A. </a:t>
            </a:r>
            <a:r>
              <a:rPr lang="zh-CN" altLang="en-US"/>
              <a:t>合理合法原则</a:t>
            </a:r>
            <a:endParaRPr lang="zh-CN" altLang="en-US"/>
          </a:p>
          <a:p>
            <a:pPr indent="0" algn="just" fontAlgn="auto">
              <a:lnSpc>
                <a:spcPct val="150000"/>
              </a:lnSpc>
              <a:spcAft>
                <a:spcPts val="1200"/>
              </a:spcAft>
            </a:pPr>
            <a:r>
              <a:rPr lang="en-US" altLang="zh-CN"/>
              <a:t>B. </a:t>
            </a:r>
            <a:r>
              <a:rPr lang="zh-CN" altLang="en-US"/>
              <a:t>自愿平等原则</a:t>
            </a:r>
            <a:endParaRPr lang="zh-CN" altLang="en-US"/>
          </a:p>
          <a:p>
            <a:pPr indent="0" algn="just" fontAlgn="auto">
              <a:lnSpc>
                <a:spcPct val="150000"/>
              </a:lnSpc>
              <a:spcAft>
                <a:spcPts val="1200"/>
              </a:spcAft>
            </a:pPr>
            <a:r>
              <a:rPr lang="en-US" altLang="zh-CN"/>
              <a:t>C. </a:t>
            </a:r>
            <a:r>
              <a:rPr lang="zh-CN" altLang="en-US"/>
              <a:t>尊重当事人权利原则</a:t>
            </a:r>
            <a:endParaRPr lang="zh-CN" altLang="en-US"/>
          </a:p>
          <a:p>
            <a:pPr indent="0" algn="just" fontAlgn="auto">
              <a:lnSpc>
                <a:spcPct val="150000"/>
              </a:lnSpc>
              <a:spcAft>
                <a:spcPts val="1200"/>
              </a:spcAft>
            </a:pPr>
            <a:r>
              <a:rPr lang="en-US" altLang="zh-CN"/>
              <a:t>D. </a:t>
            </a:r>
            <a:r>
              <a:rPr lang="zh-CN" altLang="en-US"/>
              <a:t>不干涉诉讼权利原则</a:t>
            </a:r>
            <a:endParaRPr lang="zh-CN" altLang="en-US"/>
          </a:p>
          <a:p>
            <a:pPr indent="0" algn="just" fontAlgn="auto">
              <a:lnSpc>
                <a:spcPct val="150000"/>
              </a:lnSpc>
              <a:spcAft>
                <a:spcPts val="1200"/>
              </a:spcAft>
            </a:pPr>
            <a:r>
              <a:rPr lang="en-US" altLang="zh-CN"/>
              <a:t>E. </a:t>
            </a:r>
            <a:r>
              <a:rPr lang="zh-CN" altLang="en-US"/>
              <a:t>公开公正原则</a:t>
            </a:r>
            <a:endParaRPr lang="zh-CN" altLang="en-US"/>
          </a:p>
        </p:txBody>
      </p:sp>
    </p:spTree>
    <p:custDataLst>
      <p:tags r:id="rId20"/>
    </p:custData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4.</a:t>
            </a:r>
            <a:r>
              <a:rPr lang="zh-CN" altLang="en-US"/>
              <a:t>离婚时获得经济补偿金的要件不包括（</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需证明对方存在过错</a:t>
            </a:r>
            <a:endParaRPr lang="zh-CN" altLang="en-US"/>
          </a:p>
          <a:p>
            <a:pPr indent="0" algn="just" fontAlgn="auto">
              <a:lnSpc>
                <a:spcPct val="150000"/>
              </a:lnSpc>
              <a:spcAft>
                <a:spcPts val="1200"/>
              </a:spcAft>
            </a:pPr>
            <a:r>
              <a:rPr lang="en-US" altLang="zh-CN"/>
              <a:t>B.</a:t>
            </a:r>
            <a:r>
              <a:rPr lang="zh-CN" altLang="en-US"/>
              <a:t>需书面约定补偿条款</a:t>
            </a:r>
            <a:endParaRPr lang="zh-CN" altLang="en-US"/>
          </a:p>
          <a:p>
            <a:pPr indent="0" algn="just" fontAlgn="auto">
              <a:lnSpc>
                <a:spcPct val="150000"/>
              </a:lnSpc>
              <a:spcAft>
                <a:spcPts val="1200"/>
              </a:spcAft>
            </a:pPr>
            <a:r>
              <a:rPr lang="en-US" altLang="zh-CN"/>
              <a:t>C.</a:t>
            </a:r>
            <a:r>
              <a:rPr lang="zh-CN" altLang="en-US"/>
              <a:t>承担较多家庭义务方可主张</a:t>
            </a:r>
            <a:endParaRPr lang="zh-CN" altLang="en-US"/>
          </a:p>
          <a:p>
            <a:pPr indent="0" algn="just" fontAlgn="auto">
              <a:lnSpc>
                <a:spcPct val="150000"/>
              </a:lnSpc>
              <a:spcAft>
                <a:spcPts val="1200"/>
              </a:spcAft>
            </a:pPr>
            <a:r>
              <a:rPr lang="en-US" altLang="zh-CN"/>
              <a:t>D.</a:t>
            </a:r>
            <a:r>
              <a:rPr lang="zh-CN" altLang="en-US"/>
              <a:t>须生活困难</a:t>
            </a:r>
            <a:endParaRPr lang="zh-CN" altLang="en-US"/>
          </a:p>
        </p:txBody>
      </p:sp>
    </p:spTree>
    <p:custDataLst>
      <p:tags r:id="rId20"/>
    </p:custData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4.</a:t>
            </a:r>
            <a:r>
              <a:rPr lang="zh-CN" altLang="en-US"/>
              <a:t>离婚时获得经济补偿金的要件不包括（</a:t>
            </a:r>
            <a:r>
              <a:rPr lang="en-US" altLang="zh-CN"/>
              <a:t>ABD  </a:t>
            </a:r>
            <a:r>
              <a:rPr lang="zh-CN" altLang="en-US"/>
              <a:t>）。</a:t>
            </a:r>
            <a:endParaRPr lang="zh-CN" altLang="en-US"/>
          </a:p>
          <a:p>
            <a:pPr indent="0" algn="just" fontAlgn="auto">
              <a:lnSpc>
                <a:spcPct val="150000"/>
              </a:lnSpc>
              <a:spcAft>
                <a:spcPts val="1200"/>
              </a:spcAft>
            </a:pPr>
            <a:r>
              <a:rPr lang="en-US" altLang="zh-CN"/>
              <a:t>A.</a:t>
            </a:r>
            <a:r>
              <a:rPr lang="zh-CN" altLang="en-US"/>
              <a:t>需证明对方存在过错</a:t>
            </a:r>
            <a:endParaRPr lang="zh-CN" altLang="en-US"/>
          </a:p>
          <a:p>
            <a:pPr indent="0" algn="just" fontAlgn="auto">
              <a:lnSpc>
                <a:spcPct val="150000"/>
              </a:lnSpc>
              <a:spcAft>
                <a:spcPts val="1200"/>
              </a:spcAft>
            </a:pPr>
            <a:r>
              <a:rPr lang="en-US" altLang="zh-CN"/>
              <a:t>B.</a:t>
            </a:r>
            <a:r>
              <a:rPr lang="zh-CN" altLang="en-US"/>
              <a:t>需书面约定补偿条款</a:t>
            </a:r>
            <a:endParaRPr lang="zh-CN" altLang="en-US"/>
          </a:p>
          <a:p>
            <a:pPr indent="0" algn="just" fontAlgn="auto">
              <a:lnSpc>
                <a:spcPct val="150000"/>
              </a:lnSpc>
              <a:spcAft>
                <a:spcPts val="1200"/>
              </a:spcAft>
            </a:pPr>
            <a:r>
              <a:rPr lang="en-US" altLang="zh-CN"/>
              <a:t>C.</a:t>
            </a:r>
            <a:r>
              <a:rPr lang="zh-CN" altLang="en-US"/>
              <a:t>承担较多家庭义务方可主张</a:t>
            </a:r>
            <a:endParaRPr lang="zh-CN" altLang="en-US"/>
          </a:p>
          <a:p>
            <a:pPr indent="0" algn="just" fontAlgn="auto">
              <a:lnSpc>
                <a:spcPct val="150000"/>
              </a:lnSpc>
              <a:spcAft>
                <a:spcPts val="1200"/>
              </a:spcAft>
            </a:pPr>
            <a:r>
              <a:rPr lang="en-US" altLang="zh-CN"/>
              <a:t>D.</a:t>
            </a:r>
            <a:r>
              <a:rPr lang="zh-CN" altLang="en-US"/>
              <a:t>须生活困难</a:t>
            </a:r>
            <a:endParaRPr lang="zh-CN" altLang="en-US"/>
          </a:p>
        </p:txBody>
      </p:sp>
    </p:spTree>
    <p:custDataLst>
      <p:tags r:id="rId20"/>
    </p:custData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5. </a:t>
            </a:r>
            <a:r>
              <a:rPr lang="zh-CN" altLang="en-US"/>
              <a:t>人民调解员在调解过程中可以采取的方法有（</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说服教育</a:t>
            </a:r>
            <a:endParaRPr lang="zh-CN" altLang="en-US"/>
          </a:p>
          <a:p>
            <a:pPr indent="0" algn="just" fontAlgn="auto">
              <a:lnSpc>
                <a:spcPct val="150000"/>
              </a:lnSpc>
              <a:spcAft>
                <a:spcPts val="1200"/>
              </a:spcAft>
            </a:pPr>
            <a:r>
              <a:rPr lang="en-US" altLang="zh-CN"/>
              <a:t>B. </a:t>
            </a:r>
            <a:r>
              <a:rPr lang="zh-CN" altLang="en-US"/>
              <a:t>耐心疏导</a:t>
            </a:r>
            <a:endParaRPr lang="zh-CN" altLang="en-US"/>
          </a:p>
          <a:p>
            <a:pPr indent="0" algn="just" fontAlgn="auto">
              <a:lnSpc>
                <a:spcPct val="150000"/>
              </a:lnSpc>
              <a:spcAft>
                <a:spcPts val="1200"/>
              </a:spcAft>
            </a:pPr>
            <a:r>
              <a:rPr lang="en-US" altLang="zh-CN"/>
              <a:t>C. </a:t>
            </a:r>
            <a:r>
              <a:rPr lang="zh-CN" altLang="en-US"/>
              <a:t>结合案例示范引导</a:t>
            </a:r>
            <a:endParaRPr lang="zh-CN" altLang="en-US"/>
          </a:p>
          <a:p>
            <a:pPr indent="0" algn="just" fontAlgn="auto">
              <a:lnSpc>
                <a:spcPct val="150000"/>
              </a:lnSpc>
              <a:spcAft>
                <a:spcPts val="1200"/>
              </a:spcAft>
            </a:pPr>
            <a:r>
              <a:rPr lang="en-US" altLang="zh-CN"/>
              <a:t>D. </a:t>
            </a:r>
            <a:r>
              <a:rPr lang="zh-CN" altLang="en-US"/>
              <a:t>提供专业意见</a:t>
            </a:r>
            <a:endParaRPr lang="zh-CN" altLang="en-US"/>
          </a:p>
          <a:p>
            <a:pPr indent="0" algn="just" fontAlgn="auto">
              <a:lnSpc>
                <a:spcPct val="150000"/>
              </a:lnSpc>
              <a:spcAft>
                <a:spcPts val="1200"/>
              </a:spcAft>
            </a:pPr>
            <a:r>
              <a:rPr lang="en-US" altLang="zh-CN"/>
              <a:t>E. </a:t>
            </a:r>
            <a:r>
              <a:rPr lang="zh-CN" altLang="en-US"/>
              <a:t>强制当事人接受调解方案</a:t>
            </a:r>
            <a:endParaRPr lang="zh-CN" altLang="en-US"/>
          </a:p>
        </p:txBody>
      </p:sp>
    </p:spTree>
    <p:custDataLst>
      <p:tags r:id="rId20"/>
    </p:custData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5. </a:t>
            </a:r>
            <a:r>
              <a:rPr lang="zh-CN" altLang="en-US"/>
              <a:t>人民调解员在调解过程中可以采取的方法有（</a:t>
            </a:r>
            <a:r>
              <a:rPr lang="en-US" altLang="zh-CN"/>
              <a:t> ABCD </a:t>
            </a:r>
            <a:r>
              <a:rPr lang="zh-CN" altLang="en-US"/>
              <a:t>）。</a:t>
            </a:r>
            <a:endParaRPr lang="zh-CN" altLang="en-US"/>
          </a:p>
          <a:p>
            <a:pPr indent="0" algn="just" fontAlgn="auto">
              <a:lnSpc>
                <a:spcPct val="150000"/>
              </a:lnSpc>
              <a:spcAft>
                <a:spcPts val="1200"/>
              </a:spcAft>
            </a:pPr>
            <a:r>
              <a:rPr lang="en-US" altLang="zh-CN"/>
              <a:t>A. </a:t>
            </a:r>
            <a:r>
              <a:rPr lang="zh-CN" altLang="en-US"/>
              <a:t>说服教育</a:t>
            </a:r>
            <a:endParaRPr lang="zh-CN" altLang="en-US"/>
          </a:p>
          <a:p>
            <a:pPr indent="0" algn="just" fontAlgn="auto">
              <a:lnSpc>
                <a:spcPct val="150000"/>
              </a:lnSpc>
              <a:spcAft>
                <a:spcPts val="1200"/>
              </a:spcAft>
            </a:pPr>
            <a:r>
              <a:rPr lang="en-US" altLang="zh-CN"/>
              <a:t>B. </a:t>
            </a:r>
            <a:r>
              <a:rPr lang="zh-CN" altLang="en-US"/>
              <a:t>耐心疏导</a:t>
            </a:r>
            <a:endParaRPr lang="zh-CN" altLang="en-US"/>
          </a:p>
          <a:p>
            <a:pPr indent="0" algn="just" fontAlgn="auto">
              <a:lnSpc>
                <a:spcPct val="150000"/>
              </a:lnSpc>
              <a:spcAft>
                <a:spcPts val="1200"/>
              </a:spcAft>
            </a:pPr>
            <a:r>
              <a:rPr lang="en-US" altLang="zh-CN"/>
              <a:t>C. </a:t>
            </a:r>
            <a:r>
              <a:rPr lang="zh-CN" altLang="en-US"/>
              <a:t>结合案例示范引导</a:t>
            </a:r>
            <a:endParaRPr lang="zh-CN" altLang="en-US"/>
          </a:p>
          <a:p>
            <a:pPr indent="0" algn="just" fontAlgn="auto">
              <a:lnSpc>
                <a:spcPct val="150000"/>
              </a:lnSpc>
              <a:spcAft>
                <a:spcPts val="1200"/>
              </a:spcAft>
            </a:pPr>
            <a:r>
              <a:rPr lang="en-US" altLang="zh-CN"/>
              <a:t>D. </a:t>
            </a:r>
            <a:r>
              <a:rPr lang="zh-CN" altLang="en-US"/>
              <a:t>提供专业意见</a:t>
            </a:r>
            <a:endParaRPr lang="zh-CN" altLang="en-US"/>
          </a:p>
          <a:p>
            <a:pPr indent="0" algn="just" fontAlgn="auto">
              <a:lnSpc>
                <a:spcPct val="150000"/>
              </a:lnSpc>
              <a:spcAft>
                <a:spcPts val="1200"/>
              </a:spcAft>
            </a:pPr>
            <a:r>
              <a:rPr lang="en-US" altLang="zh-CN"/>
              <a:t>E. </a:t>
            </a:r>
            <a:r>
              <a:rPr lang="zh-CN" altLang="en-US"/>
              <a:t>强制当事人接受调解方案</a:t>
            </a:r>
            <a:endParaRPr lang="zh-CN" altLang="en-US"/>
          </a:p>
        </p:txBody>
      </p:sp>
    </p:spTree>
    <p:custDataLst>
      <p:tags r:id="rId20"/>
    </p:custData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6. </a:t>
            </a:r>
            <a:r>
              <a:rPr lang="zh-CN" altLang="en-US"/>
              <a:t>下列关于人民调解与司法调解、行政调解关系的表述正确的有（</a:t>
            </a:r>
            <a:r>
              <a:rPr lang="en-US" altLang="zh-CN"/>
              <a:t>    </a:t>
            </a:r>
            <a:r>
              <a:rPr lang="en-US" altLang="zh-CN"/>
              <a:t> </a:t>
            </a:r>
            <a:r>
              <a:rPr lang="zh-CN" altLang="en-US"/>
              <a:t>）。</a:t>
            </a:r>
            <a:endParaRPr lang="zh-CN" altLang="en-US"/>
          </a:p>
          <a:p>
            <a:pPr indent="0" algn="just" fontAlgn="auto">
              <a:lnSpc>
                <a:spcPct val="150000"/>
              </a:lnSpc>
              <a:spcAft>
                <a:spcPts val="1200"/>
              </a:spcAft>
            </a:pPr>
            <a:r>
              <a:rPr lang="en-US" altLang="zh-CN"/>
              <a:t>A. </a:t>
            </a:r>
            <a:r>
              <a:rPr lang="zh-CN" altLang="en-US"/>
              <a:t>可以相互衔接</a:t>
            </a:r>
            <a:endParaRPr lang="zh-CN" altLang="en-US"/>
          </a:p>
          <a:p>
            <a:pPr indent="0" algn="just" fontAlgn="auto">
              <a:lnSpc>
                <a:spcPct val="150000"/>
              </a:lnSpc>
              <a:spcAft>
                <a:spcPts val="1200"/>
              </a:spcAft>
            </a:pPr>
            <a:r>
              <a:rPr lang="en-US" altLang="zh-CN"/>
              <a:t>B. </a:t>
            </a:r>
            <a:r>
              <a:rPr lang="zh-CN" altLang="en-US"/>
              <a:t>可以相互配合</a:t>
            </a:r>
            <a:endParaRPr lang="zh-CN" altLang="en-US"/>
          </a:p>
          <a:p>
            <a:pPr indent="0" algn="just" fontAlgn="auto">
              <a:lnSpc>
                <a:spcPct val="150000"/>
              </a:lnSpc>
              <a:spcAft>
                <a:spcPts val="1200"/>
              </a:spcAft>
            </a:pPr>
            <a:r>
              <a:rPr lang="en-US" altLang="zh-CN"/>
              <a:t>C. </a:t>
            </a:r>
            <a:r>
              <a:rPr lang="zh-CN" altLang="en-US"/>
              <a:t>可以相互补充</a:t>
            </a:r>
            <a:endParaRPr lang="zh-CN" altLang="en-US"/>
          </a:p>
          <a:p>
            <a:pPr indent="0" algn="just" fontAlgn="auto">
              <a:lnSpc>
                <a:spcPct val="150000"/>
              </a:lnSpc>
              <a:spcAft>
                <a:spcPts val="1200"/>
              </a:spcAft>
            </a:pPr>
            <a:r>
              <a:rPr lang="en-US" altLang="zh-CN"/>
              <a:t>D. </a:t>
            </a:r>
            <a:r>
              <a:rPr lang="zh-CN" altLang="en-US"/>
              <a:t>可以相互替代</a:t>
            </a:r>
            <a:endParaRPr lang="zh-CN" altLang="en-US"/>
          </a:p>
          <a:p>
            <a:pPr indent="0" algn="just" fontAlgn="auto">
              <a:lnSpc>
                <a:spcPct val="150000"/>
              </a:lnSpc>
              <a:spcAft>
                <a:spcPts val="1200"/>
              </a:spcAft>
            </a:pPr>
            <a:r>
              <a:rPr lang="en-US" altLang="zh-CN"/>
              <a:t>E. </a:t>
            </a:r>
            <a:r>
              <a:rPr lang="zh-CN" altLang="en-US"/>
              <a:t>各自独立</a:t>
            </a:r>
            <a:endParaRPr lang="zh-CN" altLang="en-US"/>
          </a:p>
        </p:txBody>
      </p:sp>
    </p:spTree>
    <p:custDataLst>
      <p:tags r:id="rId20"/>
    </p:custData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6. </a:t>
            </a:r>
            <a:r>
              <a:rPr lang="zh-CN" altLang="en-US"/>
              <a:t>下列关于人民调解与司法调解、行政调解关系的表述正确的有（</a:t>
            </a:r>
            <a:r>
              <a:rPr lang="en-US" altLang="zh-CN"/>
              <a:t> ABC </a:t>
            </a:r>
            <a:r>
              <a:rPr lang="zh-CN" altLang="en-US"/>
              <a:t>）。</a:t>
            </a:r>
            <a:endParaRPr lang="zh-CN" altLang="en-US"/>
          </a:p>
          <a:p>
            <a:pPr indent="0" algn="just" fontAlgn="auto">
              <a:lnSpc>
                <a:spcPct val="150000"/>
              </a:lnSpc>
              <a:spcAft>
                <a:spcPts val="1200"/>
              </a:spcAft>
            </a:pPr>
            <a:r>
              <a:rPr lang="en-US" altLang="zh-CN"/>
              <a:t>A. </a:t>
            </a:r>
            <a:r>
              <a:rPr lang="zh-CN" altLang="en-US"/>
              <a:t>可以相互衔接</a:t>
            </a:r>
            <a:endParaRPr lang="zh-CN" altLang="en-US"/>
          </a:p>
          <a:p>
            <a:pPr indent="0" algn="just" fontAlgn="auto">
              <a:lnSpc>
                <a:spcPct val="150000"/>
              </a:lnSpc>
              <a:spcAft>
                <a:spcPts val="1200"/>
              </a:spcAft>
            </a:pPr>
            <a:r>
              <a:rPr lang="en-US" altLang="zh-CN"/>
              <a:t>B. </a:t>
            </a:r>
            <a:r>
              <a:rPr lang="zh-CN" altLang="en-US"/>
              <a:t>可以相互配合</a:t>
            </a:r>
            <a:endParaRPr lang="zh-CN" altLang="en-US"/>
          </a:p>
          <a:p>
            <a:pPr indent="0" algn="just" fontAlgn="auto">
              <a:lnSpc>
                <a:spcPct val="150000"/>
              </a:lnSpc>
              <a:spcAft>
                <a:spcPts val="1200"/>
              </a:spcAft>
            </a:pPr>
            <a:r>
              <a:rPr lang="en-US" altLang="zh-CN"/>
              <a:t>C. </a:t>
            </a:r>
            <a:r>
              <a:rPr lang="zh-CN" altLang="en-US"/>
              <a:t>可以相互补充</a:t>
            </a:r>
            <a:endParaRPr lang="zh-CN" altLang="en-US"/>
          </a:p>
          <a:p>
            <a:pPr indent="0" algn="just" fontAlgn="auto">
              <a:lnSpc>
                <a:spcPct val="150000"/>
              </a:lnSpc>
              <a:spcAft>
                <a:spcPts val="1200"/>
              </a:spcAft>
            </a:pPr>
            <a:r>
              <a:rPr lang="en-US" altLang="zh-CN"/>
              <a:t>D. </a:t>
            </a:r>
            <a:r>
              <a:rPr lang="zh-CN" altLang="en-US"/>
              <a:t>可以相互替代</a:t>
            </a:r>
            <a:endParaRPr lang="zh-CN" altLang="en-US"/>
          </a:p>
          <a:p>
            <a:pPr indent="0" algn="just" fontAlgn="auto">
              <a:lnSpc>
                <a:spcPct val="150000"/>
              </a:lnSpc>
              <a:spcAft>
                <a:spcPts val="1200"/>
              </a:spcAft>
            </a:pPr>
            <a:r>
              <a:rPr lang="en-US" altLang="zh-CN"/>
              <a:t>E. </a:t>
            </a:r>
            <a:r>
              <a:rPr lang="zh-CN" altLang="en-US"/>
              <a:t>各自独立</a:t>
            </a:r>
            <a:endParaRPr lang="zh-CN" altLang="en-US"/>
          </a:p>
        </p:txBody>
      </p:sp>
    </p:spTree>
    <p:custDataLst>
      <p:tags r:id="rId20"/>
    </p:custData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7.</a:t>
            </a:r>
            <a:r>
              <a:rPr lang="zh-CN" altLang="en-US"/>
              <a:t>人民调解协议无效的情形有（</a:t>
            </a:r>
            <a:r>
              <a:rPr lang="en-US" altLang="zh-CN"/>
              <a:t>      </a:t>
            </a:r>
            <a:r>
              <a:rPr lang="zh-CN" altLang="en-US"/>
              <a:t>）。</a:t>
            </a:r>
            <a:endParaRPr lang="zh-CN" altLang="en-US"/>
          </a:p>
          <a:p>
            <a:pPr indent="0" algn="just" fontAlgn="auto">
              <a:lnSpc>
                <a:spcPct val="150000"/>
              </a:lnSpc>
              <a:spcAft>
                <a:spcPts val="1200"/>
              </a:spcAft>
            </a:pPr>
            <a:r>
              <a:rPr lang="en-US" altLang="zh-CN"/>
              <a:t>A</a:t>
            </a:r>
            <a:r>
              <a:rPr lang="zh-CN" altLang="en-US"/>
              <a:t>、损害国家、集体或者第三人利益</a:t>
            </a:r>
            <a:r>
              <a:rPr lang="en-US" altLang="zh-CN"/>
              <a:t> </a:t>
            </a:r>
            <a:endParaRPr lang="en-US" altLang="zh-CN"/>
          </a:p>
          <a:p>
            <a:pPr indent="0" algn="just" fontAlgn="auto">
              <a:lnSpc>
                <a:spcPct val="150000"/>
              </a:lnSpc>
              <a:spcAft>
                <a:spcPts val="1200"/>
              </a:spcAft>
            </a:pPr>
            <a:r>
              <a:rPr lang="en-US" altLang="zh-CN"/>
              <a:t>B</a:t>
            </a:r>
            <a:r>
              <a:rPr lang="zh-CN" altLang="en-US"/>
              <a:t>、以合法的形式掩盖非法的目的</a:t>
            </a:r>
            <a:r>
              <a:rPr lang="en-US" altLang="zh-CN"/>
              <a:t> </a:t>
            </a:r>
            <a:endParaRPr lang="en-US" altLang="zh-CN"/>
          </a:p>
          <a:p>
            <a:pPr indent="0" algn="just" fontAlgn="auto">
              <a:lnSpc>
                <a:spcPct val="150000"/>
              </a:lnSpc>
              <a:spcAft>
                <a:spcPts val="1200"/>
              </a:spcAft>
            </a:pPr>
            <a:r>
              <a:rPr lang="en-US" altLang="zh-CN"/>
              <a:t>C</a:t>
            </a:r>
            <a:r>
              <a:rPr lang="zh-CN" altLang="en-US"/>
              <a:t>、损害社会公共利益</a:t>
            </a:r>
            <a:endParaRPr lang="zh-CN" altLang="en-US"/>
          </a:p>
          <a:p>
            <a:pPr indent="0" algn="just" fontAlgn="auto">
              <a:lnSpc>
                <a:spcPct val="150000"/>
              </a:lnSpc>
              <a:spcAft>
                <a:spcPts val="1200"/>
              </a:spcAft>
            </a:pPr>
            <a:r>
              <a:rPr lang="en-US" altLang="zh-CN"/>
              <a:t>D</a:t>
            </a:r>
            <a:r>
              <a:rPr lang="zh-CN" altLang="en-US"/>
              <a:t>、人民调解委员会强迫调解的调解协议无效</a:t>
            </a:r>
            <a:endParaRPr lang="zh-CN" altLang="en-US"/>
          </a:p>
        </p:txBody>
      </p:sp>
    </p:spTree>
    <p:custDataLst>
      <p:tags r:id="rId20"/>
    </p:custData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B3. </a:t>
            </a:r>
            <a:r>
              <a:rPr lang="zh-CN" altLang="en-US" sz="3600"/>
              <a:t>人民调解员根据调解纠纷的需要，在征得当事人的同意后，可以邀请有关社会组织的人员参与调解。（</a:t>
            </a:r>
            <a:r>
              <a:rPr lang="en-US" altLang="zh-CN" sz="3600"/>
              <a:t>√</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多选题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a:t>7.</a:t>
            </a:r>
            <a:r>
              <a:rPr lang="zh-CN" altLang="en-US"/>
              <a:t>人民调解协议无效的情形有（</a:t>
            </a:r>
            <a:r>
              <a:rPr lang="en-US" altLang="zh-CN"/>
              <a:t> ABCD </a:t>
            </a:r>
            <a:r>
              <a:rPr lang="zh-CN" altLang="en-US"/>
              <a:t>）。</a:t>
            </a:r>
            <a:endParaRPr lang="zh-CN" altLang="en-US"/>
          </a:p>
          <a:p>
            <a:pPr indent="0" algn="just" fontAlgn="auto">
              <a:lnSpc>
                <a:spcPct val="150000"/>
              </a:lnSpc>
              <a:spcAft>
                <a:spcPts val="1200"/>
              </a:spcAft>
            </a:pPr>
            <a:r>
              <a:rPr lang="en-US" altLang="zh-CN"/>
              <a:t>A</a:t>
            </a:r>
            <a:r>
              <a:rPr lang="zh-CN" altLang="en-US"/>
              <a:t>、损害国家、集体或者第三人利益</a:t>
            </a:r>
            <a:r>
              <a:rPr lang="en-US" altLang="zh-CN"/>
              <a:t> </a:t>
            </a:r>
            <a:endParaRPr lang="en-US" altLang="zh-CN"/>
          </a:p>
          <a:p>
            <a:pPr indent="0" algn="just" fontAlgn="auto">
              <a:lnSpc>
                <a:spcPct val="150000"/>
              </a:lnSpc>
              <a:spcAft>
                <a:spcPts val="1200"/>
              </a:spcAft>
            </a:pPr>
            <a:r>
              <a:rPr lang="en-US" altLang="zh-CN"/>
              <a:t>B</a:t>
            </a:r>
            <a:r>
              <a:rPr lang="zh-CN" altLang="en-US"/>
              <a:t>、以合法的形式掩盖非法的目的</a:t>
            </a:r>
            <a:r>
              <a:rPr lang="en-US" altLang="zh-CN"/>
              <a:t> </a:t>
            </a:r>
            <a:endParaRPr lang="en-US" altLang="zh-CN"/>
          </a:p>
          <a:p>
            <a:pPr indent="0" algn="just" fontAlgn="auto">
              <a:lnSpc>
                <a:spcPct val="150000"/>
              </a:lnSpc>
              <a:spcAft>
                <a:spcPts val="1200"/>
              </a:spcAft>
            </a:pPr>
            <a:r>
              <a:rPr lang="en-US" altLang="zh-CN"/>
              <a:t>C</a:t>
            </a:r>
            <a:r>
              <a:rPr lang="zh-CN" altLang="en-US"/>
              <a:t>、损害社会公共利益</a:t>
            </a:r>
            <a:endParaRPr lang="zh-CN" altLang="en-US"/>
          </a:p>
          <a:p>
            <a:pPr indent="0" algn="just" fontAlgn="auto">
              <a:lnSpc>
                <a:spcPct val="150000"/>
              </a:lnSpc>
              <a:spcAft>
                <a:spcPts val="1200"/>
              </a:spcAft>
            </a:pPr>
            <a:r>
              <a:rPr lang="en-US" altLang="zh-CN"/>
              <a:t>D</a:t>
            </a:r>
            <a:r>
              <a:rPr lang="zh-CN" altLang="en-US"/>
              <a:t>、人民调解委员会强迫调解的调解协议无效</a:t>
            </a:r>
            <a:endParaRPr lang="zh-CN" altLang="en-US"/>
          </a:p>
        </p:txBody>
      </p:sp>
    </p:spTree>
    <p:custDataLst>
      <p:tags r:id="rId20"/>
    </p:custData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p:cNvSpPr>
            <a:spLocks noGrp="1"/>
          </p:cNvSpPr>
          <p:nvPr>
            <p:ph type="title"/>
            <p:custDataLst>
              <p:tags r:id="rId1"/>
            </p:custDataLst>
          </p:nvPr>
        </p:nvSpPr>
        <p:spPr/>
        <p:txBody>
          <a:bodyPr/>
          <a:lstStyle/>
          <a:p>
            <a:r>
              <a:rPr lang="zh-CN" altLang="en-US"/>
              <a:t>风险题</a:t>
            </a:r>
            <a:endParaRPr lang="zh-CN" altLang="en-US"/>
          </a:p>
        </p:txBody>
      </p:sp>
      <p:sp>
        <p:nvSpPr>
          <p:cNvPr id="5" name="副标题"/>
          <p:cNvSpPr>
            <a:spLocks noGrp="1"/>
          </p:cNvSpPr>
          <p:nvPr>
            <p:ph type="body" idx="1"/>
            <p:custDataLst>
              <p:tags r:id="rId2"/>
            </p:custDataLst>
          </p:nvPr>
        </p:nvSpPr>
        <p:spPr/>
        <p:txBody>
          <a:bodyPr/>
          <a:lstStyle/>
          <a:p>
            <a:r>
              <a:rPr lang="en-US" altLang="zh-CN"/>
              <a:t> </a:t>
            </a:r>
            <a:endParaRPr lang="en-US" altLang="zh-CN"/>
          </a:p>
        </p:txBody>
      </p:sp>
      <p:sp>
        <p:nvSpPr>
          <p:cNvPr id="6" name="节编号"/>
          <p:cNvSpPr>
            <a:spLocks noGrp="1"/>
          </p:cNvSpPr>
          <p:nvPr>
            <p:ph type="body" sz="quarter" idx="13"/>
            <p:custDataLst>
              <p:tags r:id="rId3"/>
            </p:custDataLst>
          </p:nvPr>
        </p:nvSpPr>
        <p:spPr/>
        <p:txBody>
          <a:bodyPr/>
          <a:lstStyle/>
          <a:p>
            <a:r>
              <a:rPr lang="zh-CN" altLang="en-US"/>
              <a:t>0</a:t>
            </a:r>
            <a:r>
              <a:rPr lang="en-US" altLang="zh-CN"/>
              <a:t>3</a:t>
            </a:r>
            <a:endParaRPr lang="en-US" altLang="zh-CN"/>
          </a:p>
        </p:txBody>
      </p:sp>
    </p:spTree>
    <p:custDataLst>
      <p:tags r:id="rId4"/>
    </p:custData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986915" y="1481455"/>
            <a:ext cx="9056370" cy="763270"/>
          </a:xfrm>
        </p:spPr>
        <p:txBody>
          <a:bodyPr/>
          <a:lstStyle/>
          <a:p>
            <a:pPr algn="ctr">
              <a:buClrTx/>
              <a:buSzTx/>
              <a:buFontTx/>
            </a:pPr>
            <a:r>
              <a:rPr lang="zh-CN" altLang="en-US">
                <a:solidFill>
                  <a:schemeClr val="accent5">
                    <a:lumMod val="75000"/>
                  </a:schemeClr>
                </a:solidFill>
              </a:rPr>
              <a:t>风险题规则</a:t>
            </a:r>
            <a:endParaRPr lang="zh-CN" altLang="en-US">
              <a:solidFill>
                <a:schemeClr val="accent5">
                  <a:lumMod val="75000"/>
                </a:schemeClr>
              </a:solidFill>
            </a:endParaRPr>
          </a:p>
        </p:txBody>
      </p:sp>
      <p:sp>
        <p:nvSpPr>
          <p:cNvPr id="3" name="文本框 2"/>
          <p:cNvSpPr txBox="1"/>
          <p:nvPr>
            <p:custDataLst>
              <p:tags r:id="rId2"/>
            </p:custDataLst>
          </p:nvPr>
        </p:nvSpPr>
        <p:spPr>
          <a:xfrm>
            <a:off x="1901190" y="2625725"/>
            <a:ext cx="9056370" cy="1877695"/>
          </a:xfrm>
          <a:prstGeom prst="rect">
            <a:avLst/>
          </a:prstGeom>
          <a:noFill/>
        </p:spPr>
        <p:txBody>
          <a:bodyPr wrap="square" lIns="0" tIns="0" rIns="0" bIns="0" rtlCol="0">
            <a:noAutofit/>
          </a:bodyPr>
          <a:lstStyle/>
          <a:p>
            <a:pPr marL="0" indent="0" algn="l">
              <a:lnSpc>
                <a:spcPct val="150000"/>
              </a:lnSpc>
              <a:buNone/>
            </a:pPr>
            <a:r>
              <a:rPr lang="en-US" altLang="zh-CN" sz="3600" kern="0" dirty="0">
                <a:ln>
                  <a:noFill/>
                  <a:prstDash val="sysDot"/>
                </a:ln>
                <a:solidFill>
                  <a:schemeClr val="tx1">
                    <a:lumMod val="85000"/>
                    <a:lumOff val="15000"/>
                  </a:schemeClr>
                </a:solidFill>
                <a:latin typeface="+mn-ea"/>
                <a:sym typeface="+mn-ea"/>
              </a:rPr>
              <a:t>    </a:t>
            </a:r>
            <a:r>
              <a:rPr lang="zh-CN" altLang="en-US" sz="3600" kern="0" dirty="0">
                <a:ln>
                  <a:noFill/>
                  <a:prstDash val="sysDot"/>
                </a:ln>
                <a:solidFill>
                  <a:schemeClr val="tx1">
                    <a:lumMod val="85000"/>
                    <a:lumOff val="15000"/>
                  </a:schemeClr>
                </a:solidFill>
                <a:latin typeface="+mn-ea"/>
                <a:sym typeface="+mn-ea"/>
              </a:rPr>
              <a:t>共</a:t>
            </a:r>
            <a:r>
              <a:rPr lang="en-US" altLang="zh-CN" sz="3600" kern="0" dirty="0">
                <a:ln>
                  <a:noFill/>
                  <a:prstDash val="sysDot"/>
                </a:ln>
                <a:solidFill>
                  <a:schemeClr val="tx1">
                    <a:lumMod val="85000"/>
                    <a:lumOff val="15000"/>
                  </a:schemeClr>
                </a:solidFill>
                <a:latin typeface="+mn-ea"/>
                <a:sym typeface="+mn-ea"/>
              </a:rPr>
              <a:t>10</a:t>
            </a:r>
            <a:r>
              <a:rPr lang="zh-CN" altLang="en-US" sz="3600" kern="0" dirty="0">
                <a:ln>
                  <a:noFill/>
                  <a:prstDash val="sysDot"/>
                </a:ln>
                <a:solidFill>
                  <a:schemeClr val="tx1">
                    <a:lumMod val="85000"/>
                    <a:lumOff val="15000"/>
                  </a:schemeClr>
                </a:solidFill>
                <a:latin typeface="+mn-ea"/>
                <a:sym typeface="+mn-ea"/>
              </a:rPr>
              <a:t>道题，采取抢答形式，题型均为不定项选择题，每题</a:t>
            </a:r>
            <a:r>
              <a:rPr lang="en-US" altLang="zh-CN" sz="3600" kern="0" dirty="0">
                <a:ln>
                  <a:noFill/>
                  <a:prstDash val="sysDot"/>
                </a:ln>
                <a:solidFill>
                  <a:schemeClr val="tx1">
                    <a:lumMod val="85000"/>
                    <a:lumOff val="15000"/>
                  </a:schemeClr>
                </a:solidFill>
                <a:latin typeface="+mn-ea"/>
                <a:sym typeface="+mn-ea"/>
              </a:rPr>
              <a:t>20</a:t>
            </a:r>
            <a:r>
              <a:rPr lang="zh-CN" altLang="en-US" sz="3600" kern="0" dirty="0">
                <a:ln>
                  <a:noFill/>
                  <a:prstDash val="sysDot"/>
                </a:ln>
                <a:solidFill>
                  <a:schemeClr val="tx1">
                    <a:lumMod val="85000"/>
                    <a:lumOff val="15000"/>
                  </a:schemeClr>
                </a:solidFill>
                <a:latin typeface="+mn-ea"/>
                <a:sym typeface="+mn-ea"/>
              </a:rPr>
              <a:t>分；答对得</a:t>
            </a:r>
            <a:r>
              <a:rPr lang="en-US" altLang="zh-CN" sz="3600" kern="0" dirty="0">
                <a:ln>
                  <a:noFill/>
                  <a:prstDash val="sysDot"/>
                </a:ln>
                <a:solidFill>
                  <a:schemeClr val="tx1">
                    <a:lumMod val="85000"/>
                    <a:lumOff val="15000"/>
                  </a:schemeClr>
                </a:solidFill>
                <a:latin typeface="+mn-ea"/>
                <a:sym typeface="+mn-ea"/>
              </a:rPr>
              <a:t>20</a:t>
            </a:r>
            <a:r>
              <a:rPr lang="zh-CN" altLang="en-US" sz="3600" kern="0" dirty="0">
                <a:ln>
                  <a:noFill/>
                  <a:prstDash val="sysDot"/>
                </a:ln>
                <a:solidFill>
                  <a:schemeClr val="tx1">
                    <a:lumMod val="85000"/>
                    <a:lumOff val="15000"/>
                  </a:schemeClr>
                </a:solidFill>
                <a:latin typeface="+mn-ea"/>
                <a:sym typeface="+mn-ea"/>
              </a:rPr>
              <a:t>分，答错或不答扣</a:t>
            </a:r>
            <a:r>
              <a:rPr lang="en-US" altLang="zh-CN" sz="3600" kern="0" dirty="0">
                <a:ln>
                  <a:noFill/>
                  <a:prstDash val="sysDot"/>
                </a:ln>
                <a:solidFill>
                  <a:schemeClr val="tx1">
                    <a:lumMod val="85000"/>
                    <a:lumOff val="15000"/>
                  </a:schemeClr>
                </a:solidFill>
                <a:latin typeface="+mn-ea"/>
                <a:sym typeface="+mn-ea"/>
              </a:rPr>
              <a:t>20</a:t>
            </a:r>
            <a:r>
              <a:rPr lang="zh-CN" altLang="en-US" sz="3600" kern="0" dirty="0">
                <a:ln>
                  <a:noFill/>
                  <a:prstDash val="sysDot"/>
                </a:ln>
                <a:solidFill>
                  <a:schemeClr val="tx1">
                    <a:lumMod val="85000"/>
                    <a:lumOff val="15000"/>
                  </a:schemeClr>
                </a:solidFill>
                <a:latin typeface="+mn-ea"/>
                <a:sym typeface="+mn-ea"/>
              </a:rPr>
              <a:t>分。</a:t>
            </a:r>
            <a:endParaRPr lang="zh-CN" altLang="en-US" sz="3600" kern="0" dirty="0">
              <a:ln>
                <a:noFill/>
                <a:prstDash val="sysDot"/>
              </a:ln>
              <a:solidFill>
                <a:schemeClr val="tx1">
                  <a:lumMod val="85000"/>
                  <a:lumOff val="15000"/>
                </a:schemeClr>
              </a:solidFill>
              <a:latin typeface="+mn-ea"/>
              <a:sym typeface="+mn-ea"/>
            </a:endParaRPr>
          </a:p>
        </p:txBody>
      </p:sp>
      <p:sp>
        <p:nvSpPr>
          <p:cNvPr id="97" name="图形 95"/>
          <p:cNvSpPr/>
          <p:nvPr>
            <p:custDataLst>
              <p:tags r:id="rId3"/>
            </p:custDataLst>
          </p:nvPr>
        </p:nvSpPr>
        <p:spPr>
          <a:xfrm>
            <a:off x="1087120" y="759778"/>
            <a:ext cx="2559685" cy="5338445"/>
          </a:xfrm>
          <a:custGeom>
            <a:avLst/>
            <a:gdLst>
              <a:gd name="connsiteX0" fmla="*/ 1182053 w 1182052"/>
              <a:gd name="connsiteY0" fmla="*/ 278797 h 2029491"/>
              <a:gd name="connsiteX1" fmla="*/ 1182053 w 1182052"/>
              <a:gd name="connsiteY1" fmla="*/ 0 h 2029491"/>
              <a:gd name="connsiteX2" fmla="*/ 0 w 1182052"/>
              <a:gd name="connsiteY2" fmla="*/ 0 h 2029491"/>
              <a:gd name="connsiteX3" fmla="*/ 0 w 1182052"/>
              <a:gd name="connsiteY3" fmla="*/ 2029492 h 2029491"/>
              <a:gd name="connsiteX4" fmla="*/ 1182053 w 1182052"/>
              <a:gd name="connsiteY4" fmla="*/ 2029492 h 2029491"/>
              <a:gd name="connsiteX5" fmla="*/ 1182053 w 1182052"/>
              <a:gd name="connsiteY5" fmla="*/ 1778603 h 202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052" h="2029491">
                <a:moveTo>
                  <a:pt x="1182053" y="278797"/>
                </a:moveTo>
                <a:lnTo>
                  <a:pt x="1182053" y="0"/>
                </a:lnTo>
                <a:lnTo>
                  <a:pt x="0" y="0"/>
                </a:lnTo>
                <a:lnTo>
                  <a:pt x="0" y="2029492"/>
                </a:lnTo>
                <a:lnTo>
                  <a:pt x="1182053" y="2029492"/>
                </a:lnTo>
                <a:lnTo>
                  <a:pt x="1182053" y="1778603"/>
                </a:lnTo>
              </a:path>
            </a:pathLst>
          </a:custGeom>
          <a:noFill/>
          <a:ln w="53975" cap="flat">
            <a:solidFill>
              <a:schemeClr val="accent1">
                <a:alpha val="69000"/>
              </a:schemeClr>
            </a:solid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Tree>
    <p:custDataLst>
      <p:tags r:id="rId4"/>
    </p:custData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1.</a:t>
            </a:r>
            <a:r>
              <a:rPr lang="zh-CN" altLang="en-US" sz="2800" kern="0" dirty="0">
                <a:ln>
                  <a:noFill/>
                  <a:prstDash val="sysDot"/>
                </a:ln>
                <a:solidFill>
                  <a:schemeClr val="tx1">
                    <a:lumMod val="85000"/>
                    <a:lumOff val="15000"/>
                  </a:schemeClr>
                </a:solidFill>
                <a:latin typeface="+mn-ea"/>
                <a:sym typeface="+mn-ea"/>
              </a:rPr>
              <a:t>关于代位继承，下列说法正确的是（</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．仅适用于被继承人的子女先死亡</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．代位继承人只能是被继承人的孙子女</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   </a:t>
            </a:r>
            <a:r>
              <a:rPr lang="zh-CN" altLang="en-US" sz="2800" kern="0" dirty="0">
                <a:ln>
                  <a:noFill/>
                  <a:prstDash val="sysDot"/>
                </a:ln>
                <a:solidFill>
                  <a:schemeClr val="tx1">
                    <a:lumMod val="85000"/>
                    <a:lumOff val="15000"/>
                  </a:schemeClr>
                </a:solidFill>
                <a:latin typeface="+mn-ea"/>
                <a:sym typeface="+mn-ea"/>
              </a:rPr>
              <a:t>适用于法定继承，不适用于遗嘱继承</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．代位继承人可继承被代位人的应继份</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1.</a:t>
            </a:r>
            <a:r>
              <a:rPr lang="zh-CN" altLang="en-US" sz="2800" kern="0" dirty="0">
                <a:ln>
                  <a:noFill/>
                  <a:prstDash val="sysDot"/>
                </a:ln>
                <a:solidFill>
                  <a:schemeClr val="tx1">
                    <a:lumMod val="85000"/>
                    <a:lumOff val="15000"/>
                  </a:schemeClr>
                </a:solidFill>
                <a:latin typeface="+mn-ea"/>
                <a:sym typeface="+mn-ea"/>
              </a:rPr>
              <a:t>关于代位继承，下列说法正确的是（</a:t>
            </a:r>
            <a:r>
              <a:rPr lang="en-US" altLang="zh-CN" sz="2800" kern="0" dirty="0">
                <a:ln>
                  <a:noFill/>
                  <a:prstDash val="sysDot"/>
                </a:ln>
                <a:solidFill>
                  <a:schemeClr val="tx1">
                    <a:lumMod val="85000"/>
                    <a:lumOff val="15000"/>
                  </a:schemeClr>
                </a:solidFill>
                <a:latin typeface="+mn-ea"/>
                <a:sym typeface="+mn-ea"/>
              </a:rPr>
              <a:t> CD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．仅适用于被继承人的子女先死亡</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．代位继承人只能是被继承人的孙子女</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   </a:t>
            </a:r>
            <a:r>
              <a:rPr lang="zh-CN" altLang="en-US" sz="2800" kern="0" dirty="0">
                <a:ln>
                  <a:noFill/>
                  <a:prstDash val="sysDot"/>
                </a:ln>
                <a:solidFill>
                  <a:schemeClr val="tx1">
                    <a:lumMod val="85000"/>
                    <a:lumOff val="15000"/>
                  </a:schemeClr>
                </a:solidFill>
                <a:latin typeface="+mn-ea"/>
                <a:sym typeface="+mn-ea"/>
              </a:rPr>
              <a:t>适用于法定继承，不适用于遗嘱继承</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．代位继承人可继承被代位人的应继份</a:t>
            </a:r>
            <a:endParaRPr lang="zh-CN" altLang="en-US" sz="2800" kern="0" dirty="0">
              <a:ln>
                <a:noFill/>
                <a:prstDash val="sysDot"/>
              </a:ln>
              <a:solidFill>
                <a:schemeClr val="tx1">
                  <a:lumMod val="85000"/>
                  <a:lumOff val="15000"/>
                </a:schemeClr>
              </a:solidFill>
              <a:latin typeface="+mn-ea"/>
              <a:sym typeface="+mn-ea"/>
            </a:endParaRPr>
          </a:p>
          <a:p>
            <a:pPr algn="ct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2.</a:t>
            </a:r>
            <a:r>
              <a:rPr lang="zh-CN" altLang="en-US" sz="2800" kern="0" dirty="0">
                <a:ln>
                  <a:noFill/>
                  <a:prstDash val="sysDot"/>
                </a:ln>
                <a:solidFill>
                  <a:schemeClr val="tx1">
                    <a:lumMod val="85000"/>
                    <a:lumOff val="15000"/>
                  </a:schemeClr>
                </a:solidFill>
                <a:latin typeface="+mn-ea"/>
                <a:sym typeface="+mn-ea"/>
              </a:rPr>
              <a:t>下列哪些财产不属于遗产（</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．死亡赔偿金</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．抚恤金</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．个人工资</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．夫妻共同财产中配偶的份额</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2.</a:t>
            </a:r>
            <a:r>
              <a:rPr lang="zh-CN" altLang="en-US" sz="2800" kern="0" dirty="0">
                <a:ln>
                  <a:noFill/>
                  <a:prstDash val="sysDot"/>
                </a:ln>
                <a:solidFill>
                  <a:schemeClr val="tx1">
                    <a:lumMod val="85000"/>
                    <a:lumOff val="15000"/>
                  </a:schemeClr>
                </a:solidFill>
                <a:latin typeface="+mn-ea"/>
                <a:sym typeface="+mn-ea"/>
              </a:rPr>
              <a:t>下列哪些财产不属于遗产（</a:t>
            </a:r>
            <a:r>
              <a:rPr lang="en-US" altLang="zh-CN" sz="2800" kern="0" dirty="0">
                <a:ln>
                  <a:noFill/>
                  <a:prstDash val="sysDot"/>
                </a:ln>
                <a:solidFill>
                  <a:schemeClr val="tx1">
                    <a:lumMod val="85000"/>
                    <a:lumOff val="15000"/>
                  </a:schemeClr>
                </a:solidFill>
                <a:latin typeface="+mn-ea"/>
                <a:sym typeface="+mn-ea"/>
              </a:rPr>
              <a:t> ABD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．死亡赔偿金</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．抚恤金</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．个人工资</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．夫妻共同财产中配偶的份额</a:t>
            </a:r>
            <a:r>
              <a:rPr lang="en-US" altLang="zh-CN" sz="2800" kern="0" dirty="0">
                <a:ln>
                  <a:noFill/>
                  <a:prstDash val="sysDot"/>
                </a:ln>
                <a:solidFill>
                  <a:schemeClr val="tx1">
                    <a:lumMod val="85000"/>
                    <a:lumOff val="15000"/>
                  </a:schemeClr>
                </a:solidFill>
                <a:latin typeface="+mn-ea"/>
                <a:sym typeface="+mn-ea"/>
              </a:rPr>
              <a:t> </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3.</a:t>
            </a:r>
            <a:r>
              <a:rPr lang="zh-CN" altLang="en-US" sz="2800" kern="0" dirty="0">
                <a:ln>
                  <a:noFill/>
                  <a:prstDash val="sysDot"/>
                </a:ln>
                <a:solidFill>
                  <a:schemeClr val="tx1">
                    <a:lumMod val="85000"/>
                    <a:lumOff val="15000"/>
                  </a:schemeClr>
                </a:solidFill>
                <a:latin typeface="+mn-ea"/>
                <a:sym typeface="+mn-ea"/>
              </a:rPr>
              <a:t>调解员的选任方式包括（</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．考试聘用</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．政府购买服务</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．公益岗位设置</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．直接任命</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3.</a:t>
            </a:r>
            <a:r>
              <a:rPr lang="zh-CN" altLang="en-US" sz="2800" kern="0" dirty="0">
                <a:ln>
                  <a:noFill/>
                  <a:prstDash val="sysDot"/>
                </a:ln>
                <a:solidFill>
                  <a:schemeClr val="tx1">
                    <a:lumMod val="85000"/>
                    <a:lumOff val="15000"/>
                  </a:schemeClr>
                </a:solidFill>
                <a:latin typeface="+mn-ea"/>
                <a:sym typeface="+mn-ea"/>
              </a:rPr>
              <a:t>调解员的选任方式包括（</a:t>
            </a:r>
            <a:r>
              <a:rPr lang="en-US" altLang="zh-CN" sz="2800" kern="0" dirty="0">
                <a:ln>
                  <a:noFill/>
                  <a:prstDash val="sysDot"/>
                </a:ln>
                <a:solidFill>
                  <a:schemeClr val="tx1">
                    <a:lumMod val="85000"/>
                    <a:lumOff val="15000"/>
                  </a:schemeClr>
                </a:solidFill>
                <a:latin typeface="+mn-ea"/>
                <a:sym typeface="+mn-ea"/>
              </a:rPr>
              <a:t> ABC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．考试聘用</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．政府购买服务</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．公益岗位设置</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．直接任命</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4.</a:t>
            </a:r>
            <a:r>
              <a:rPr lang="zh-CN" altLang="en-US" sz="2800" kern="0" dirty="0">
                <a:ln>
                  <a:noFill/>
                  <a:prstDash val="sysDot"/>
                </a:ln>
                <a:solidFill>
                  <a:schemeClr val="tx1">
                    <a:lumMod val="85000"/>
                    <a:lumOff val="15000"/>
                  </a:schemeClr>
                </a:solidFill>
                <a:latin typeface="+mn-ea"/>
                <a:sym typeface="+mn-ea"/>
              </a:rPr>
              <a:t>表见代理的构成要件包括（</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．行为人无代理权</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．相对人有理由相信代理权</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．本人存在过失</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．相对人善意无过失</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357" name="任意多边形: 形状 356"/>
          <p:cNvSpPr/>
          <p:nvPr>
            <p:custDataLst>
              <p:tags r:id="rId1"/>
            </p:custDataLst>
          </p:nvPr>
        </p:nvSpPr>
        <p:spPr>
          <a:xfrm>
            <a:off x="673100" y="180149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ln w="25400">
            <a:no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17" name="标题 16"/>
          <p:cNvSpPr>
            <a:spLocks noGrp="1"/>
          </p:cNvSpPr>
          <p:nvPr>
            <p:ph type="title"/>
            <p:custDataLst>
              <p:tags r:id="rId2"/>
            </p:custDataLst>
          </p:nvPr>
        </p:nvSpPr>
        <p:spPr/>
        <p:txBody>
          <a:bodyPr/>
          <a:lstStyle/>
          <a:p>
            <a:pPr algn="ctr">
              <a:buClrTx/>
              <a:buSzTx/>
              <a:buFontTx/>
            </a:pPr>
            <a:r>
              <a:rPr lang="zh-CN" altLang="en-US">
                <a:solidFill>
                  <a:schemeClr val="accent5">
                    <a:lumMod val="75000"/>
                  </a:schemeClr>
                </a:solidFill>
              </a:rPr>
              <a:t>判断题</a:t>
            </a:r>
            <a:endParaRPr lang="zh-CN" altLang="en-US">
              <a:solidFill>
                <a:schemeClr val="accent5">
                  <a:lumMod val="75000"/>
                </a:schemeClr>
              </a:solidFill>
            </a:endParaRPr>
          </a:p>
        </p:txBody>
      </p:sp>
      <p:sp>
        <p:nvSpPr>
          <p:cNvPr id="11" name="任意多边形: 形状 1388"/>
          <p:cNvSpPr/>
          <p:nvPr>
            <p:custDataLst>
              <p:tags r:id="rId3"/>
            </p:custDataLst>
          </p:nvPr>
        </p:nvSpPr>
        <p:spPr>
          <a:xfrm>
            <a:off x="673100" y="1717675"/>
            <a:ext cx="10904220" cy="4562475"/>
          </a:xfrm>
          <a:custGeom>
            <a:avLst/>
            <a:gdLst>
              <a:gd name="connsiteX0" fmla="*/ 4515326 w 4682585"/>
              <a:gd name="connsiteY0" fmla="*/ 1881473 h 2174272"/>
              <a:gd name="connsiteX1" fmla="*/ 4515326 w 4682585"/>
              <a:gd name="connsiteY1" fmla="*/ 2028063 h 2174272"/>
              <a:gd name="connsiteX2" fmla="*/ 4673060 w 4682585"/>
              <a:gd name="connsiteY2" fmla="*/ 2028063 h 2174272"/>
              <a:gd name="connsiteX3" fmla="*/ 4673060 w 4682585"/>
              <a:gd name="connsiteY3" fmla="*/ 1881473 h 2174272"/>
              <a:gd name="connsiteX4" fmla="*/ 4348068 w 4682585"/>
              <a:gd name="connsiteY4" fmla="*/ 1881473 h 2174272"/>
              <a:gd name="connsiteX5" fmla="*/ 4348068 w 4682585"/>
              <a:gd name="connsiteY5" fmla="*/ 2028063 h 2174272"/>
              <a:gd name="connsiteX6" fmla="*/ 4505801 w 4682585"/>
              <a:gd name="connsiteY6" fmla="*/ 2028063 h 2174272"/>
              <a:gd name="connsiteX7" fmla="*/ 4505801 w 4682585"/>
              <a:gd name="connsiteY7" fmla="*/ 1881473 h 2174272"/>
              <a:gd name="connsiteX8" fmla="*/ 4180809 w 4682585"/>
              <a:gd name="connsiteY8" fmla="*/ 1881473 h 2174272"/>
              <a:gd name="connsiteX9" fmla="*/ 4180809 w 4682585"/>
              <a:gd name="connsiteY9" fmla="*/ 2028063 h 2174272"/>
              <a:gd name="connsiteX10" fmla="*/ 4338543 w 4682585"/>
              <a:gd name="connsiteY10" fmla="*/ 2028063 h 2174272"/>
              <a:gd name="connsiteX11" fmla="*/ 4338543 w 4682585"/>
              <a:gd name="connsiteY11" fmla="*/ 1881473 h 2174272"/>
              <a:gd name="connsiteX12" fmla="*/ 4013550 w 4682585"/>
              <a:gd name="connsiteY12" fmla="*/ 1881473 h 2174272"/>
              <a:gd name="connsiteX13" fmla="*/ 4013550 w 4682585"/>
              <a:gd name="connsiteY13" fmla="*/ 2028063 h 2174272"/>
              <a:gd name="connsiteX14" fmla="*/ 4171284 w 4682585"/>
              <a:gd name="connsiteY14" fmla="*/ 2028063 h 2174272"/>
              <a:gd name="connsiteX15" fmla="*/ 4171284 w 4682585"/>
              <a:gd name="connsiteY15" fmla="*/ 1881473 h 2174272"/>
              <a:gd name="connsiteX16" fmla="*/ 3846291 w 4682585"/>
              <a:gd name="connsiteY16" fmla="*/ 1881473 h 2174272"/>
              <a:gd name="connsiteX17" fmla="*/ 3846291 w 4682585"/>
              <a:gd name="connsiteY17" fmla="*/ 2028063 h 2174272"/>
              <a:gd name="connsiteX18" fmla="*/ 4004025 w 4682585"/>
              <a:gd name="connsiteY18" fmla="*/ 2028063 h 2174272"/>
              <a:gd name="connsiteX19" fmla="*/ 4004025 w 4682585"/>
              <a:gd name="connsiteY19" fmla="*/ 1881473 h 2174272"/>
              <a:gd name="connsiteX20" fmla="*/ 3678936 w 4682585"/>
              <a:gd name="connsiteY20" fmla="*/ 1881473 h 2174272"/>
              <a:gd name="connsiteX21" fmla="*/ 3678936 w 4682585"/>
              <a:gd name="connsiteY21" fmla="*/ 2028063 h 2174272"/>
              <a:gd name="connsiteX22" fmla="*/ 3836766 w 4682585"/>
              <a:gd name="connsiteY22" fmla="*/ 2028063 h 2174272"/>
              <a:gd name="connsiteX23" fmla="*/ 3836766 w 4682585"/>
              <a:gd name="connsiteY23" fmla="*/ 1881473 h 2174272"/>
              <a:gd name="connsiteX24" fmla="*/ 3511677 w 4682585"/>
              <a:gd name="connsiteY24" fmla="*/ 1881473 h 2174272"/>
              <a:gd name="connsiteX25" fmla="*/ 3511677 w 4682585"/>
              <a:gd name="connsiteY25" fmla="*/ 2028063 h 2174272"/>
              <a:gd name="connsiteX26" fmla="*/ 3669411 w 4682585"/>
              <a:gd name="connsiteY26" fmla="*/ 2028063 h 2174272"/>
              <a:gd name="connsiteX27" fmla="*/ 3669411 w 4682585"/>
              <a:gd name="connsiteY27" fmla="*/ 1881473 h 2174272"/>
              <a:gd name="connsiteX28" fmla="*/ 3344418 w 4682585"/>
              <a:gd name="connsiteY28" fmla="*/ 1881473 h 2174272"/>
              <a:gd name="connsiteX29" fmla="*/ 3344418 w 4682585"/>
              <a:gd name="connsiteY29" fmla="*/ 2028063 h 2174272"/>
              <a:gd name="connsiteX30" fmla="*/ 3502152 w 4682585"/>
              <a:gd name="connsiteY30" fmla="*/ 2028063 h 2174272"/>
              <a:gd name="connsiteX31" fmla="*/ 3502152 w 4682585"/>
              <a:gd name="connsiteY31" fmla="*/ 1881473 h 2174272"/>
              <a:gd name="connsiteX32" fmla="*/ 3177159 w 4682585"/>
              <a:gd name="connsiteY32" fmla="*/ 1881473 h 2174272"/>
              <a:gd name="connsiteX33" fmla="*/ 3177159 w 4682585"/>
              <a:gd name="connsiteY33" fmla="*/ 2028063 h 2174272"/>
              <a:gd name="connsiteX34" fmla="*/ 3334893 w 4682585"/>
              <a:gd name="connsiteY34" fmla="*/ 2028063 h 2174272"/>
              <a:gd name="connsiteX35" fmla="*/ 3334893 w 4682585"/>
              <a:gd name="connsiteY35" fmla="*/ 1881473 h 2174272"/>
              <a:gd name="connsiteX36" fmla="*/ 3009900 w 4682585"/>
              <a:gd name="connsiteY36" fmla="*/ 1881473 h 2174272"/>
              <a:gd name="connsiteX37" fmla="*/ 3009900 w 4682585"/>
              <a:gd name="connsiteY37" fmla="*/ 2028063 h 2174272"/>
              <a:gd name="connsiteX38" fmla="*/ 3167634 w 4682585"/>
              <a:gd name="connsiteY38" fmla="*/ 2028063 h 2174272"/>
              <a:gd name="connsiteX39" fmla="*/ 3167634 w 4682585"/>
              <a:gd name="connsiteY39" fmla="*/ 1881473 h 2174272"/>
              <a:gd name="connsiteX40" fmla="*/ 2842641 w 4682585"/>
              <a:gd name="connsiteY40" fmla="*/ 1881473 h 2174272"/>
              <a:gd name="connsiteX41" fmla="*/ 2842641 w 4682585"/>
              <a:gd name="connsiteY41" fmla="*/ 2028063 h 2174272"/>
              <a:gd name="connsiteX42" fmla="*/ 3000375 w 4682585"/>
              <a:gd name="connsiteY42" fmla="*/ 2028063 h 2174272"/>
              <a:gd name="connsiteX43" fmla="*/ 3000375 w 4682585"/>
              <a:gd name="connsiteY43" fmla="*/ 1881473 h 2174272"/>
              <a:gd name="connsiteX44" fmla="*/ 2675382 w 4682585"/>
              <a:gd name="connsiteY44" fmla="*/ 1881473 h 2174272"/>
              <a:gd name="connsiteX45" fmla="*/ 2675382 w 4682585"/>
              <a:gd name="connsiteY45" fmla="*/ 2028063 h 2174272"/>
              <a:gd name="connsiteX46" fmla="*/ 2833116 w 4682585"/>
              <a:gd name="connsiteY46" fmla="*/ 2028063 h 2174272"/>
              <a:gd name="connsiteX47" fmla="*/ 2833116 w 4682585"/>
              <a:gd name="connsiteY47" fmla="*/ 1881473 h 2174272"/>
              <a:gd name="connsiteX48" fmla="*/ 2508123 w 4682585"/>
              <a:gd name="connsiteY48" fmla="*/ 1881473 h 2174272"/>
              <a:gd name="connsiteX49" fmla="*/ 2508123 w 4682585"/>
              <a:gd name="connsiteY49" fmla="*/ 2028063 h 2174272"/>
              <a:gd name="connsiteX50" fmla="*/ 2665857 w 4682585"/>
              <a:gd name="connsiteY50" fmla="*/ 2028063 h 2174272"/>
              <a:gd name="connsiteX51" fmla="*/ 2665857 w 4682585"/>
              <a:gd name="connsiteY51" fmla="*/ 1881473 h 2174272"/>
              <a:gd name="connsiteX52" fmla="*/ 2340864 w 4682585"/>
              <a:gd name="connsiteY52" fmla="*/ 1881473 h 2174272"/>
              <a:gd name="connsiteX53" fmla="*/ 2340864 w 4682585"/>
              <a:gd name="connsiteY53" fmla="*/ 2028063 h 2174272"/>
              <a:gd name="connsiteX54" fmla="*/ 2498598 w 4682585"/>
              <a:gd name="connsiteY54" fmla="*/ 2028063 h 2174272"/>
              <a:gd name="connsiteX55" fmla="*/ 2498598 w 4682585"/>
              <a:gd name="connsiteY55" fmla="*/ 1881473 h 2174272"/>
              <a:gd name="connsiteX56" fmla="*/ 2173510 w 4682585"/>
              <a:gd name="connsiteY56" fmla="*/ 1881473 h 2174272"/>
              <a:gd name="connsiteX57" fmla="*/ 2173510 w 4682585"/>
              <a:gd name="connsiteY57" fmla="*/ 2028063 h 2174272"/>
              <a:gd name="connsiteX58" fmla="*/ 2331339 w 4682585"/>
              <a:gd name="connsiteY58" fmla="*/ 2028063 h 2174272"/>
              <a:gd name="connsiteX59" fmla="*/ 2331339 w 4682585"/>
              <a:gd name="connsiteY59" fmla="*/ 1881473 h 2174272"/>
              <a:gd name="connsiteX60" fmla="*/ 2006251 w 4682585"/>
              <a:gd name="connsiteY60" fmla="*/ 1881473 h 2174272"/>
              <a:gd name="connsiteX61" fmla="*/ 2006251 w 4682585"/>
              <a:gd name="connsiteY61" fmla="*/ 2028063 h 2174272"/>
              <a:gd name="connsiteX62" fmla="*/ 2163985 w 4682585"/>
              <a:gd name="connsiteY62" fmla="*/ 2028063 h 2174272"/>
              <a:gd name="connsiteX63" fmla="*/ 2163985 w 4682585"/>
              <a:gd name="connsiteY63" fmla="*/ 1881473 h 2174272"/>
              <a:gd name="connsiteX64" fmla="*/ 1838992 w 4682585"/>
              <a:gd name="connsiteY64" fmla="*/ 1881473 h 2174272"/>
              <a:gd name="connsiteX65" fmla="*/ 1838992 w 4682585"/>
              <a:gd name="connsiteY65" fmla="*/ 2028063 h 2174272"/>
              <a:gd name="connsiteX66" fmla="*/ 1996726 w 4682585"/>
              <a:gd name="connsiteY66" fmla="*/ 2028063 h 2174272"/>
              <a:gd name="connsiteX67" fmla="*/ 1996726 w 4682585"/>
              <a:gd name="connsiteY67" fmla="*/ 1881473 h 2174272"/>
              <a:gd name="connsiteX68" fmla="*/ 1671733 w 4682585"/>
              <a:gd name="connsiteY68" fmla="*/ 1881473 h 2174272"/>
              <a:gd name="connsiteX69" fmla="*/ 1671733 w 4682585"/>
              <a:gd name="connsiteY69" fmla="*/ 2028063 h 2174272"/>
              <a:gd name="connsiteX70" fmla="*/ 1829467 w 4682585"/>
              <a:gd name="connsiteY70" fmla="*/ 2028063 h 2174272"/>
              <a:gd name="connsiteX71" fmla="*/ 1829467 w 4682585"/>
              <a:gd name="connsiteY71" fmla="*/ 1881473 h 2174272"/>
              <a:gd name="connsiteX72" fmla="*/ 1504474 w 4682585"/>
              <a:gd name="connsiteY72" fmla="*/ 1881473 h 2174272"/>
              <a:gd name="connsiteX73" fmla="*/ 1504474 w 4682585"/>
              <a:gd name="connsiteY73" fmla="*/ 2028063 h 2174272"/>
              <a:gd name="connsiteX74" fmla="*/ 1662208 w 4682585"/>
              <a:gd name="connsiteY74" fmla="*/ 2028063 h 2174272"/>
              <a:gd name="connsiteX75" fmla="*/ 1662208 w 4682585"/>
              <a:gd name="connsiteY75" fmla="*/ 1881473 h 2174272"/>
              <a:gd name="connsiteX76" fmla="*/ 1337215 w 4682585"/>
              <a:gd name="connsiteY76" fmla="*/ 1881473 h 2174272"/>
              <a:gd name="connsiteX77" fmla="*/ 1337215 w 4682585"/>
              <a:gd name="connsiteY77" fmla="*/ 2028063 h 2174272"/>
              <a:gd name="connsiteX78" fmla="*/ 1494949 w 4682585"/>
              <a:gd name="connsiteY78" fmla="*/ 2028063 h 2174272"/>
              <a:gd name="connsiteX79" fmla="*/ 1494949 w 4682585"/>
              <a:gd name="connsiteY79" fmla="*/ 1881473 h 2174272"/>
              <a:gd name="connsiteX80" fmla="*/ 1169956 w 4682585"/>
              <a:gd name="connsiteY80" fmla="*/ 1881473 h 2174272"/>
              <a:gd name="connsiteX81" fmla="*/ 1169956 w 4682585"/>
              <a:gd name="connsiteY81" fmla="*/ 2028063 h 2174272"/>
              <a:gd name="connsiteX82" fmla="*/ 1327690 w 4682585"/>
              <a:gd name="connsiteY82" fmla="*/ 2028063 h 2174272"/>
              <a:gd name="connsiteX83" fmla="*/ 1327690 w 4682585"/>
              <a:gd name="connsiteY83" fmla="*/ 1881473 h 2174272"/>
              <a:gd name="connsiteX84" fmla="*/ 1002697 w 4682585"/>
              <a:gd name="connsiteY84" fmla="*/ 1881473 h 2174272"/>
              <a:gd name="connsiteX85" fmla="*/ 1002697 w 4682585"/>
              <a:gd name="connsiteY85" fmla="*/ 2028063 h 2174272"/>
              <a:gd name="connsiteX86" fmla="*/ 1160431 w 4682585"/>
              <a:gd name="connsiteY86" fmla="*/ 2028063 h 2174272"/>
              <a:gd name="connsiteX87" fmla="*/ 1160431 w 4682585"/>
              <a:gd name="connsiteY87" fmla="*/ 1881473 h 2174272"/>
              <a:gd name="connsiteX88" fmla="*/ 835438 w 4682585"/>
              <a:gd name="connsiteY88" fmla="*/ 1881473 h 2174272"/>
              <a:gd name="connsiteX89" fmla="*/ 835438 w 4682585"/>
              <a:gd name="connsiteY89" fmla="*/ 2028063 h 2174272"/>
              <a:gd name="connsiteX90" fmla="*/ 993172 w 4682585"/>
              <a:gd name="connsiteY90" fmla="*/ 2028063 h 2174272"/>
              <a:gd name="connsiteX91" fmla="*/ 993172 w 4682585"/>
              <a:gd name="connsiteY91" fmla="*/ 1881473 h 2174272"/>
              <a:gd name="connsiteX92" fmla="*/ 668179 w 4682585"/>
              <a:gd name="connsiteY92" fmla="*/ 1881473 h 2174272"/>
              <a:gd name="connsiteX93" fmla="*/ 668179 w 4682585"/>
              <a:gd name="connsiteY93" fmla="*/ 2028063 h 2174272"/>
              <a:gd name="connsiteX94" fmla="*/ 825913 w 4682585"/>
              <a:gd name="connsiteY94" fmla="*/ 2028063 h 2174272"/>
              <a:gd name="connsiteX95" fmla="*/ 825913 w 4682585"/>
              <a:gd name="connsiteY95" fmla="*/ 1881473 h 2174272"/>
              <a:gd name="connsiteX96" fmla="*/ 500920 w 4682585"/>
              <a:gd name="connsiteY96" fmla="*/ 1881473 h 2174272"/>
              <a:gd name="connsiteX97" fmla="*/ 500920 w 4682585"/>
              <a:gd name="connsiteY97" fmla="*/ 2028063 h 2174272"/>
              <a:gd name="connsiteX98" fmla="*/ 658654 w 4682585"/>
              <a:gd name="connsiteY98" fmla="*/ 2028063 h 2174272"/>
              <a:gd name="connsiteX99" fmla="*/ 658654 w 4682585"/>
              <a:gd name="connsiteY99" fmla="*/ 1881473 h 2174272"/>
              <a:gd name="connsiteX100" fmla="*/ 333566 w 4682585"/>
              <a:gd name="connsiteY100" fmla="*/ 1881473 h 2174272"/>
              <a:gd name="connsiteX101" fmla="*/ 333566 w 4682585"/>
              <a:gd name="connsiteY101" fmla="*/ 2028063 h 2174272"/>
              <a:gd name="connsiteX102" fmla="*/ 491395 w 4682585"/>
              <a:gd name="connsiteY102" fmla="*/ 2028063 h 2174272"/>
              <a:gd name="connsiteX103" fmla="*/ 491395 w 4682585"/>
              <a:gd name="connsiteY103" fmla="*/ 1881473 h 2174272"/>
              <a:gd name="connsiteX104" fmla="*/ 166307 w 4682585"/>
              <a:gd name="connsiteY104" fmla="*/ 1881473 h 2174272"/>
              <a:gd name="connsiteX105" fmla="*/ 166307 w 4682585"/>
              <a:gd name="connsiteY105" fmla="*/ 2028063 h 2174272"/>
              <a:gd name="connsiteX106" fmla="*/ 324041 w 4682585"/>
              <a:gd name="connsiteY106" fmla="*/ 2028063 h 2174272"/>
              <a:gd name="connsiteX107" fmla="*/ 324041 w 4682585"/>
              <a:gd name="connsiteY107" fmla="*/ 1881473 h 2174272"/>
              <a:gd name="connsiteX108" fmla="*/ 9525 w 4682585"/>
              <a:gd name="connsiteY108" fmla="*/ 1881473 h 2174272"/>
              <a:gd name="connsiteX109" fmla="*/ 9525 w 4682585"/>
              <a:gd name="connsiteY109" fmla="*/ 2028063 h 2174272"/>
              <a:gd name="connsiteX110" fmla="*/ 156782 w 4682585"/>
              <a:gd name="connsiteY110" fmla="*/ 2028063 h 2174272"/>
              <a:gd name="connsiteX111" fmla="*/ 156782 w 4682585"/>
              <a:gd name="connsiteY111" fmla="*/ 1881473 h 2174272"/>
              <a:gd name="connsiteX112" fmla="*/ 4515326 w 4682585"/>
              <a:gd name="connsiteY112" fmla="*/ 1725358 h 2174272"/>
              <a:gd name="connsiteX113" fmla="*/ 4515326 w 4682585"/>
              <a:gd name="connsiteY113" fmla="*/ 1871948 h 2174272"/>
              <a:gd name="connsiteX114" fmla="*/ 4673060 w 4682585"/>
              <a:gd name="connsiteY114" fmla="*/ 1871948 h 2174272"/>
              <a:gd name="connsiteX115" fmla="*/ 4673060 w 4682585"/>
              <a:gd name="connsiteY115" fmla="*/ 1725358 h 2174272"/>
              <a:gd name="connsiteX116" fmla="*/ 4348068 w 4682585"/>
              <a:gd name="connsiteY116" fmla="*/ 1725358 h 2174272"/>
              <a:gd name="connsiteX117" fmla="*/ 4348068 w 4682585"/>
              <a:gd name="connsiteY117" fmla="*/ 1871948 h 2174272"/>
              <a:gd name="connsiteX118" fmla="*/ 4505801 w 4682585"/>
              <a:gd name="connsiteY118" fmla="*/ 1871948 h 2174272"/>
              <a:gd name="connsiteX119" fmla="*/ 4505801 w 4682585"/>
              <a:gd name="connsiteY119" fmla="*/ 1725358 h 2174272"/>
              <a:gd name="connsiteX120" fmla="*/ 4180809 w 4682585"/>
              <a:gd name="connsiteY120" fmla="*/ 1725358 h 2174272"/>
              <a:gd name="connsiteX121" fmla="*/ 4180809 w 4682585"/>
              <a:gd name="connsiteY121" fmla="*/ 1871948 h 2174272"/>
              <a:gd name="connsiteX122" fmla="*/ 4338543 w 4682585"/>
              <a:gd name="connsiteY122" fmla="*/ 1871948 h 2174272"/>
              <a:gd name="connsiteX123" fmla="*/ 4338543 w 4682585"/>
              <a:gd name="connsiteY123" fmla="*/ 1725358 h 2174272"/>
              <a:gd name="connsiteX124" fmla="*/ 4013550 w 4682585"/>
              <a:gd name="connsiteY124" fmla="*/ 1725358 h 2174272"/>
              <a:gd name="connsiteX125" fmla="*/ 4013550 w 4682585"/>
              <a:gd name="connsiteY125" fmla="*/ 1871948 h 2174272"/>
              <a:gd name="connsiteX126" fmla="*/ 4171284 w 4682585"/>
              <a:gd name="connsiteY126" fmla="*/ 1871948 h 2174272"/>
              <a:gd name="connsiteX127" fmla="*/ 4171284 w 4682585"/>
              <a:gd name="connsiteY127" fmla="*/ 1725358 h 2174272"/>
              <a:gd name="connsiteX128" fmla="*/ 3846291 w 4682585"/>
              <a:gd name="connsiteY128" fmla="*/ 1725358 h 2174272"/>
              <a:gd name="connsiteX129" fmla="*/ 3846291 w 4682585"/>
              <a:gd name="connsiteY129" fmla="*/ 1871948 h 2174272"/>
              <a:gd name="connsiteX130" fmla="*/ 4004025 w 4682585"/>
              <a:gd name="connsiteY130" fmla="*/ 1871948 h 2174272"/>
              <a:gd name="connsiteX131" fmla="*/ 4004025 w 4682585"/>
              <a:gd name="connsiteY131" fmla="*/ 1725358 h 2174272"/>
              <a:gd name="connsiteX132" fmla="*/ 3678936 w 4682585"/>
              <a:gd name="connsiteY132" fmla="*/ 1725358 h 2174272"/>
              <a:gd name="connsiteX133" fmla="*/ 3678936 w 4682585"/>
              <a:gd name="connsiteY133" fmla="*/ 1871948 h 2174272"/>
              <a:gd name="connsiteX134" fmla="*/ 3836766 w 4682585"/>
              <a:gd name="connsiteY134" fmla="*/ 1871948 h 2174272"/>
              <a:gd name="connsiteX135" fmla="*/ 3836766 w 4682585"/>
              <a:gd name="connsiteY135" fmla="*/ 1725358 h 2174272"/>
              <a:gd name="connsiteX136" fmla="*/ 3511677 w 4682585"/>
              <a:gd name="connsiteY136" fmla="*/ 1725358 h 2174272"/>
              <a:gd name="connsiteX137" fmla="*/ 3511677 w 4682585"/>
              <a:gd name="connsiteY137" fmla="*/ 1871948 h 2174272"/>
              <a:gd name="connsiteX138" fmla="*/ 3669411 w 4682585"/>
              <a:gd name="connsiteY138" fmla="*/ 1871948 h 2174272"/>
              <a:gd name="connsiteX139" fmla="*/ 3669411 w 4682585"/>
              <a:gd name="connsiteY139" fmla="*/ 1725358 h 2174272"/>
              <a:gd name="connsiteX140" fmla="*/ 3344418 w 4682585"/>
              <a:gd name="connsiteY140" fmla="*/ 1725358 h 2174272"/>
              <a:gd name="connsiteX141" fmla="*/ 3344418 w 4682585"/>
              <a:gd name="connsiteY141" fmla="*/ 1871948 h 2174272"/>
              <a:gd name="connsiteX142" fmla="*/ 3502152 w 4682585"/>
              <a:gd name="connsiteY142" fmla="*/ 1871948 h 2174272"/>
              <a:gd name="connsiteX143" fmla="*/ 3502152 w 4682585"/>
              <a:gd name="connsiteY143" fmla="*/ 1725358 h 2174272"/>
              <a:gd name="connsiteX144" fmla="*/ 3177159 w 4682585"/>
              <a:gd name="connsiteY144" fmla="*/ 1725358 h 2174272"/>
              <a:gd name="connsiteX145" fmla="*/ 3177159 w 4682585"/>
              <a:gd name="connsiteY145" fmla="*/ 1871948 h 2174272"/>
              <a:gd name="connsiteX146" fmla="*/ 3334893 w 4682585"/>
              <a:gd name="connsiteY146" fmla="*/ 1871948 h 2174272"/>
              <a:gd name="connsiteX147" fmla="*/ 3334893 w 4682585"/>
              <a:gd name="connsiteY147" fmla="*/ 1725358 h 2174272"/>
              <a:gd name="connsiteX148" fmla="*/ 3009900 w 4682585"/>
              <a:gd name="connsiteY148" fmla="*/ 1725358 h 2174272"/>
              <a:gd name="connsiteX149" fmla="*/ 3009900 w 4682585"/>
              <a:gd name="connsiteY149" fmla="*/ 1871948 h 2174272"/>
              <a:gd name="connsiteX150" fmla="*/ 3167634 w 4682585"/>
              <a:gd name="connsiteY150" fmla="*/ 1871948 h 2174272"/>
              <a:gd name="connsiteX151" fmla="*/ 3167634 w 4682585"/>
              <a:gd name="connsiteY151" fmla="*/ 1725358 h 2174272"/>
              <a:gd name="connsiteX152" fmla="*/ 2842641 w 4682585"/>
              <a:gd name="connsiteY152" fmla="*/ 1725358 h 2174272"/>
              <a:gd name="connsiteX153" fmla="*/ 2842641 w 4682585"/>
              <a:gd name="connsiteY153" fmla="*/ 1871948 h 2174272"/>
              <a:gd name="connsiteX154" fmla="*/ 3000375 w 4682585"/>
              <a:gd name="connsiteY154" fmla="*/ 1871948 h 2174272"/>
              <a:gd name="connsiteX155" fmla="*/ 3000375 w 4682585"/>
              <a:gd name="connsiteY155" fmla="*/ 1725358 h 2174272"/>
              <a:gd name="connsiteX156" fmla="*/ 2675382 w 4682585"/>
              <a:gd name="connsiteY156" fmla="*/ 1725358 h 2174272"/>
              <a:gd name="connsiteX157" fmla="*/ 2675382 w 4682585"/>
              <a:gd name="connsiteY157" fmla="*/ 1871948 h 2174272"/>
              <a:gd name="connsiteX158" fmla="*/ 2833116 w 4682585"/>
              <a:gd name="connsiteY158" fmla="*/ 1871948 h 2174272"/>
              <a:gd name="connsiteX159" fmla="*/ 2833116 w 4682585"/>
              <a:gd name="connsiteY159" fmla="*/ 1725358 h 2174272"/>
              <a:gd name="connsiteX160" fmla="*/ 2508123 w 4682585"/>
              <a:gd name="connsiteY160" fmla="*/ 1725358 h 2174272"/>
              <a:gd name="connsiteX161" fmla="*/ 2508123 w 4682585"/>
              <a:gd name="connsiteY161" fmla="*/ 1871948 h 2174272"/>
              <a:gd name="connsiteX162" fmla="*/ 2665857 w 4682585"/>
              <a:gd name="connsiteY162" fmla="*/ 1871948 h 2174272"/>
              <a:gd name="connsiteX163" fmla="*/ 2665857 w 4682585"/>
              <a:gd name="connsiteY163" fmla="*/ 1725358 h 2174272"/>
              <a:gd name="connsiteX164" fmla="*/ 2340864 w 4682585"/>
              <a:gd name="connsiteY164" fmla="*/ 1725358 h 2174272"/>
              <a:gd name="connsiteX165" fmla="*/ 2340864 w 4682585"/>
              <a:gd name="connsiteY165" fmla="*/ 1871948 h 2174272"/>
              <a:gd name="connsiteX166" fmla="*/ 2498598 w 4682585"/>
              <a:gd name="connsiteY166" fmla="*/ 1871948 h 2174272"/>
              <a:gd name="connsiteX167" fmla="*/ 2498598 w 4682585"/>
              <a:gd name="connsiteY167" fmla="*/ 1725358 h 2174272"/>
              <a:gd name="connsiteX168" fmla="*/ 2173510 w 4682585"/>
              <a:gd name="connsiteY168" fmla="*/ 1725358 h 2174272"/>
              <a:gd name="connsiteX169" fmla="*/ 2173510 w 4682585"/>
              <a:gd name="connsiteY169" fmla="*/ 1871948 h 2174272"/>
              <a:gd name="connsiteX170" fmla="*/ 2331339 w 4682585"/>
              <a:gd name="connsiteY170" fmla="*/ 1871948 h 2174272"/>
              <a:gd name="connsiteX171" fmla="*/ 2331339 w 4682585"/>
              <a:gd name="connsiteY171" fmla="*/ 1725358 h 2174272"/>
              <a:gd name="connsiteX172" fmla="*/ 2006251 w 4682585"/>
              <a:gd name="connsiteY172" fmla="*/ 1725358 h 2174272"/>
              <a:gd name="connsiteX173" fmla="*/ 2006251 w 4682585"/>
              <a:gd name="connsiteY173" fmla="*/ 1871948 h 2174272"/>
              <a:gd name="connsiteX174" fmla="*/ 2163985 w 4682585"/>
              <a:gd name="connsiteY174" fmla="*/ 1871948 h 2174272"/>
              <a:gd name="connsiteX175" fmla="*/ 2163985 w 4682585"/>
              <a:gd name="connsiteY175" fmla="*/ 1725358 h 2174272"/>
              <a:gd name="connsiteX176" fmla="*/ 1838992 w 4682585"/>
              <a:gd name="connsiteY176" fmla="*/ 1725358 h 2174272"/>
              <a:gd name="connsiteX177" fmla="*/ 1838992 w 4682585"/>
              <a:gd name="connsiteY177" fmla="*/ 1871948 h 2174272"/>
              <a:gd name="connsiteX178" fmla="*/ 1996726 w 4682585"/>
              <a:gd name="connsiteY178" fmla="*/ 1871948 h 2174272"/>
              <a:gd name="connsiteX179" fmla="*/ 1996726 w 4682585"/>
              <a:gd name="connsiteY179" fmla="*/ 1725358 h 2174272"/>
              <a:gd name="connsiteX180" fmla="*/ 1671733 w 4682585"/>
              <a:gd name="connsiteY180" fmla="*/ 1725358 h 2174272"/>
              <a:gd name="connsiteX181" fmla="*/ 1671733 w 4682585"/>
              <a:gd name="connsiteY181" fmla="*/ 1871948 h 2174272"/>
              <a:gd name="connsiteX182" fmla="*/ 1829467 w 4682585"/>
              <a:gd name="connsiteY182" fmla="*/ 1871948 h 2174272"/>
              <a:gd name="connsiteX183" fmla="*/ 1829467 w 4682585"/>
              <a:gd name="connsiteY183" fmla="*/ 1725358 h 2174272"/>
              <a:gd name="connsiteX184" fmla="*/ 1504474 w 4682585"/>
              <a:gd name="connsiteY184" fmla="*/ 1725358 h 2174272"/>
              <a:gd name="connsiteX185" fmla="*/ 1504474 w 4682585"/>
              <a:gd name="connsiteY185" fmla="*/ 1871948 h 2174272"/>
              <a:gd name="connsiteX186" fmla="*/ 1662208 w 4682585"/>
              <a:gd name="connsiteY186" fmla="*/ 1871948 h 2174272"/>
              <a:gd name="connsiteX187" fmla="*/ 1662208 w 4682585"/>
              <a:gd name="connsiteY187" fmla="*/ 1725358 h 2174272"/>
              <a:gd name="connsiteX188" fmla="*/ 1337215 w 4682585"/>
              <a:gd name="connsiteY188" fmla="*/ 1725358 h 2174272"/>
              <a:gd name="connsiteX189" fmla="*/ 1337215 w 4682585"/>
              <a:gd name="connsiteY189" fmla="*/ 1871948 h 2174272"/>
              <a:gd name="connsiteX190" fmla="*/ 1494949 w 4682585"/>
              <a:gd name="connsiteY190" fmla="*/ 1871948 h 2174272"/>
              <a:gd name="connsiteX191" fmla="*/ 1494949 w 4682585"/>
              <a:gd name="connsiteY191" fmla="*/ 1725358 h 2174272"/>
              <a:gd name="connsiteX192" fmla="*/ 1169956 w 4682585"/>
              <a:gd name="connsiteY192" fmla="*/ 1725358 h 2174272"/>
              <a:gd name="connsiteX193" fmla="*/ 1169956 w 4682585"/>
              <a:gd name="connsiteY193" fmla="*/ 1871948 h 2174272"/>
              <a:gd name="connsiteX194" fmla="*/ 1327690 w 4682585"/>
              <a:gd name="connsiteY194" fmla="*/ 1871948 h 2174272"/>
              <a:gd name="connsiteX195" fmla="*/ 1327690 w 4682585"/>
              <a:gd name="connsiteY195" fmla="*/ 1725358 h 2174272"/>
              <a:gd name="connsiteX196" fmla="*/ 1002697 w 4682585"/>
              <a:gd name="connsiteY196" fmla="*/ 1725358 h 2174272"/>
              <a:gd name="connsiteX197" fmla="*/ 1002697 w 4682585"/>
              <a:gd name="connsiteY197" fmla="*/ 1871948 h 2174272"/>
              <a:gd name="connsiteX198" fmla="*/ 1160431 w 4682585"/>
              <a:gd name="connsiteY198" fmla="*/ 1871948 h 2174272"/>
              <a:gd name="connsiteX199" fmla="*/ 1160431 w 4682585"/>
              <a:gd name="connsiteY199" fmla="*/ 1725358 h 2174272"/>
              <a:gd name="connsiteX200" fmla="*/ 835438 w 4682585"/>
              <a:gd name="connsiteY200" fmla="*/ 1725358 h 2174272"/>
              <a:gd name="connsiteX201" fmla="*/ 835438 w 4682585"/>
              <a:gd name="connsiteY201" fmla="*/ 1871948 h 2174272"/>
              <a:gd name="connsiteX202" fmla="*/ 993172 w 4682585"/>
              <a:gd name="connsiteY202" fmla="*/ 1871948 h 2174272"/>
              <a:gd name="connsiteX203" fmla="*/ 993172 w 4682585"/>
              <a:gd name="connsiteY203" fmla="*/ 1725358 h 2174272"/>
              <a:gd name="connsiteX204" fmla="*/ 668179 w 4682585"/>
              <a:gd name="connsiteY204" fmla="*/ 1725358 h 2174272"/>
              <a:gd name="connsiteX205" fmla="*/ 668179 w 4682585"/>
              <a:gd name="connsiteY205" fmla="*/ 1871948 h 2174272"/>
              <a:gd name="connsiteX206" fmla="*/ 825913 w 4682585"/>
              <a:gd name="connsiteY206" fmla="*/ 1871948 h 2174272"/>
              <a:gd name="connsiteX207" fmla="*/ 825913 w 4682585"/>
              <a:gd name="connsiteY207" fmla="*/ 1725358 h 2174272"/>
              <a:gd name="connsiteX208" fmla="*/ 500920 w 4682585"/>
              <a:gd name="connsiteY208" fmla="*/ 1725358 h 2174272"/>
              <a:gd name="connsiteX209" fmla="*/ 500920 w 4682585"/>
              <a:gd name="connsiteY209" fmla="*/ 1871948 h 2174272"/>
              <a:gd name="connsiteX210" fmla="*/ 658654 w 4682585"/>
              <a:gd name="connsiteY210" fmla="*/ 1871948 h 2174272"/>
              <a:gd name="connsiteX211" fmla="*/ 658654 w 4682585"/>
              <a:gd name="connsiteY211" fmla="*/ 1725358 h 2174272"/>
              <a:gd name="connsiteX212" fmla="*/ 333566 w 4682585"/>
              <a:gd name="connsiteY212" fmla="*/ 1725358 h 2174272"/>
              <a:gd name="connsiteX213" fmla="*/ 333566 w 4682585"/>
              <a:gd name="connsiteY213" fmla="*/ 1871948 h 2174272"/>
              <a:gd name="connsiteX214" fmla="*/ 491395 w 4682585"/>
              <a:gd name="connsiteY214" fmla="*/ 1871948 h 2174272"/>
              <a:gd name="connsiteX215" fmla="*/ 491395 w 4682585"/>
              <a:gd name="connsiteY215" fmla="*/ 1725358 h 2174272"/>
              <a:gd name="connsiteX216" fmla="*/ 166307 w 4682585"/>
              <a:gd name="connsiteY216" fmla="*/ 1725358 h 2174272"/>
              <a:gd name="connsiteX217" fmla="*/ 166307 w 4682585"/>
              <a:gd name="connsiteY217" fmla="*/ 1871948 h 2174272"/>
              <a:gd name="connsiteX218" fmla="*/ 324041 w 4682585"/>
              <a:gd name="connsiteY218" fmla="*/ 1871948 h 2174272"/>
              <a:gd name="connsiteX219" fmla="*/ 324041 w 4682585"/>
              <a:gd name="connsiteY219" fmla="*/ 1725358 h 2174272"/>
              <a:gd name="connsiteX220" fmla="*/ 9525 w 4682585"/>
              <a:gd name="connsiteY220" fmla="*/ 1725358 h 2174272"/>
              <a:gd name="connsiteX221" fmla="*/ 9525 w 4682585"/>
              <a:gd name="connsiteY221" fmla="*/ 1871948 h 2174272"/>
              <a:gd name="connsiteX222" fmla="*/ 156782 w 4682585"/>
              <a:gd name="connsiteY222" fmla="*/ 1871948 h 2174272"/>
              <a:gd name="connsiteX223" fmla="*/ 156782 w 4682585"/>
              <a:gd name="connsiteY223" fmla="*/ 1725358 h 2174272"/>
              <a:gd name="connsiteX224" fmla="*/ 4515326 w 4682585"/>
              <a:gd name="connsiteY224" fmla="*/ 1569243 h 2174272"/>
              <a:gd name="connsiteX225" fmla="*/ 4515326 w 4682585"/>
              <a:gd name="connsiteY225" fmla="*/ 1715833 h 2174272"/>
              <a:gd name="connsiteX226" fmla="*/ 4673060 w 4682585"/>
              <a:gd name="connsiteY226" fmla="*/ 1715833 h 2174272"/>
              <a:gd name="connsiteX227" fmla="*/ 4673060 w 4682585"/>
              <a:gd name="connsiteY227" fmla="*/ 1569243 h 2174272"/>
              <a:gd name="connsiteX228" fmla="*/ 4348068 w 4682585"/>
              <a:gd name="connsiteY228" fmla="*/ 1569243 h 2174272"/>
              <a:gd name="connsiteX229" fmla="*/ 4348068 w 4682585"/>
              <a:gd name="connsiteY229" fmla="*/ 1715833 h 2174272"/>
              <a:gd name="connsiteX230" fmla="*/ 4505801 w 4682585"/>
              <a:gd name="connsiteY230" fmla="*/ 1715833 h 2174272"/>
              <a:gd name="connsiteX231" fmla="*/ 4505801 w 4682585"/>
              <a:gd name="connsiteY231" fmla="*/ 1569243 h 2174272"/>
              <a:gd name="connsiteX232" fmla="*/ 4180809 w 4682585"/>
              <a:gd name="connsiteY232" fmla="*/ 1569243 h 2174272"/>
              <a:gd name="connsiteX233" fmla="*/ 4180809 w 4682585"/>
              <a:gd name="connsiteY233" fmla="*/ 1715833 h 2174272"/>
              <a:gd name="connsiteX234" fmla="*/ 4338543 w 4682585"/>
              <a:gd name="connsiteY234" fmla="*/ 1715833 h 2174272"/>
              <a:gd name="connsiteX235" fmla="*/ 4338543 w 4682585"/>
              <a:gd name="connsiteY235" fmla="*/ 1569243 h 2174272"/>
              <a:gd name="connsiteX236" fmla="*/ 4013550 w 4682585"/>
              <a:gd name="connsiteY236" fmla="*/ 1569243 h 2174272"/>
              <a:gd name="connsiteX237" fmla="*/ 4013550 w 4682585"/>
              <a:gd name="connsiteY237" fmla="*/ 1715833 h 2174272"/>
              <a:gd name="connsiteX238" fmla="*/ 4171284 w 4682585"/>
              <a:gd name="connsiteY238" fmla="*/ 1715833 h 2174272"/>
              <a:gd name="connsiteX239" fmla="*/ 4171284 w 4682585"/>
              <a:gd name="connsiteY239" fmla="*/ 1569243 h 2174272"/>
              <a:gd name="connsiteX240" fmla="*/ 3846291 w 4682585"/>
              <a:gd name="connsiteY240" fmla="*/ 1569243 h 2174272"/>
              <a:gd name="connsiteX241" fmla="*/ 3846291 w 4682585"/>
              <a:gd name="connsiteY241" fmla="*/ 1715833 h 2174272"/>
              <a:gd name="connsiteX242" fmla="*/ 4004025 w 4682585"/>
              <a:gd name="connsiteY242" fmla="*/ 1715833 h 2174272"/>
              <a:gd name="connsiteX243" fmla="*/ 4004025 w 4682585"/>
              <a:gd name="connsiteY243" fmla="*/ 1569243 h 2174272"/>
              <a:gd name="connsiteX244" fmla="*/ 3678936 w 4682585"/>
              <a:gd name="connsiteY244" fmla="*/ 1569243 h 2174272"/>
              <a:gd name="connsiteX245" fmla="*/ 3678936 w 4682585"/>
              <a:gd name="connsiteY245" fmla="*/ 1715833 h 2174272"/>
              <a:gd name="connsiteX246" fmla="*/ 3836766 w 4682585"/>
              <a:gd name="connsiteY246" fmla="*/ 1715833 h 2174272"/>
              <a:gd name="connsiteX247" fmla="*/ 3836766 w 4682585"/>
              <a:gd name="connsiteY247" fmla="*/ 1569243 h 2174272"/>
              <a:gd name="connsiteX248" fmla="*/ 3511677 w 4682585"/>
              <a:gd name="connsiteY248" fmla="*/ 1569243 h 2174272"/>
              <a:gd name="connsiteX249" fmla="*/ 3511677 w 4682585"/>
              <a:gd name="connsiteY249" fmla="*/ 1715833 h 2174272"/>
              <a:gd name="connsiteX250" fmla="*/ 3669411 w 4682585"/>
              <a:gd name="connsiteY250" fmla="*/ 1715833 h 2174272"/>
              <a:gd name="connsiteX251" fmla="*/ 3669411 w 4682585"/>
              <a:gd name="connsiteY251" fmla="*/ 1569243 h 2174272"/>
              <a:gd name="connsiteX252" fmla="*/ 3344418 w 4682585"/>
              <a:gd name="connsiteY252" fmla="*/ 1569243 h 2174272"/>
              <a:gd name="connsiteX253" fmla="*/ 3344418 w 4682585"/>
              <a:gd name="connsiteY253" fmla="*/ 1715833 h 2174272"/>
              <a:gd name="connsiteX254" fmla="*/ 3502152 w 4682585"/>
              <a:gd name="connsiteY254" fmla="*/ 1715833 h 2174272"/>
              <a:gd name="connsiteX255" fmla="*/ 3502152 w 4682585"/>
              <a:gd name="connsiteY255" fmla="*/ 1569243 h 2174272"/>
              <a:gd name="connsiteX256" fmla="*/ 3177159 w 4682585"/>
              <a:gd name="connsiteY256" fmla="*/ 1569243 h 2174272"/>
              <a:gd name="connsiteX257" fmla="*/ 3177159 w 4682585"/>
              <a:gd name="connsiteY257" fmla="*/ 1715833 h 2174272"/>
              <a:gd name="connsiteX258" fmla="*/ 3334893 w 4682585"/>
              <a:gd name="connsiteY258" fmla="*/ 1715833 h 2174272"/>
              <a:gd name="connsiteX259" fmla="*/ 3334893 w 4682585"/>
              <a:gd name="connsiteY259" fmla="*/ 1569243 h 2174272"/>
              <a:gd name="connsiteX260" fmla="*/ 3009900 w 4682585"/>
              <a:gd name="connsiteY260" fmla="*/ 1569243 h 2174272"/>
              <a:gd name="connsiteX261" fmla="*/ 3009900 w 4682585"/>
              <a:gd name="connsiteY261" fmla="*/ 1715833 h 2174272"/>
              <a:gd name="connsiteX262" fmla="*/ 3167634 w 4682585"/>
              <a:gd name="connsiteY262" fmla="*/ 1715833 h 2174272"/>
              <a:gd name="connsiteX263" fmla="*/ 3167634 w 4682585"/>
              <a:gd name="connsiteY263" fmla="*/ 1569243 h 2174272"/>
              <a:gd name="connsiteX264" fmla="*/ 2842641 w 4682585"/>
              <a:gd name="connsiteY264" fmla="*/ 1569243 h 2174272"/>
              <a:gd name="connsiteX265" fmla="*/ 2842641 w 4682585"/>
              <a:gd name="connsiteY265" fmla="*/ 1715833 h 2174272"/>
              <a:gd name="connsiteX266" fmla="*/ 3000375 w 4682585"/>
              <a:gd name="connsiteY266" fmla="*/ 1715833 h 2174272"/>
              <a:gd name="connsiteX267" fmla="*/ 3000375 w 4682585"/>
              <a:gd name="connsiteY267" fmla="*/ 1569243 h 2174272"/>
              <a:gd name="connsiteX268" fmla="*/ 2675382 w 4682585"/>
              <a:gd name="connsiteY268" fmla="*/ 1569243 h 2174272"/>
              <a:gd name="connsiteX269" fmla="*/ 2675382 w 4682585"/>
              <a:gd name="connsiteY269" fmla="*/ 1715833 h 2174272"/>
              <a:gd name="connsiteX270" fmla="*/ 2833116 w 4682585"/>
              <a:gd name="connsiteY270" fmla="*/ 1715833 h 2174272"/>
              <a:gd name="connsiteX271" fmla="*/ 2833116 w 4682585"/>
              <a:gd name="connsiteY271" fmla="*/ 1569243 h 2174272"/>
              <a:gd name="connsiteX272" fmla="*/ 2508123 w 4682585"/>
              <a:gd name="connsiteY272" fmla="*/ 1569243 h 2174272"/>
              <a:gd name="connsiteX273" fmla="*/ 2508123 w 4682585"/>
              <a:gd name="connsiteY273" fmla="*/ 1715833 h 2174272"/>
              <a:gd name="connsiteX274" fmla="*/ 2665857 w 4682585"/>
              <a:gd name="connsiteY274" fmla="*/ 1715833 h 2174272"/>
              <a:gd name="connsiteX275" fmla="*/ 2665857 w 4682585"/>
              <a:gd name="connsiteY275" fmla="*/ 1569243 h 2174272"/>
              <a:gd name="connsiteX276" fmla="*/ 2340864 w 4682585"/>
              <a:gd name="connsiteY276" fmla="*/ 1569243 h 2174272"/>
              <a:gd name="connsiteX277" fmla="*/ 2340864 w 4682585"/>
              <a:gd name="connsiteY277" fmla="*/ 1715833 h 2174272"/>
              <a:gd name="connsiteX278" fmla="*/ 2498598 w 4682585"/>
              <a:gd name="connsiteY278" fmla="*/ 1715833 h 2174272"/>
              <a:gd name="connsiteX279" fmla="*/ 2498598 w 4682585"/>
              <a:gd name="connsiteY279" fmla="*/ 1569243 h 2174272"/>
              <a:gd name="connsiteX280" fmla="*/ 2173510 w 4682585"/>
              <a:gd name="connsiteY280" fmla="*/ 1569243 h 2174272"/>
              <a:gd name="connsiteX281" fmla="*/ 2173510 w 4682585"/>
              <a:gd name="connsiteY281" fmla="*/ 1715833 h 2174272"/>
              <a:gd name="connsiteX282" fmla="*/ 2331339 w 4682585"/>
              <a:gd name="connsiteY282" fmla="*/ 1715833 h 2174272"/>
              <a:gd name="connsiteX283" fmla="*/ 2331339 w 4682585"/>
              <a:gd name="connsiteY283" fmla="*/ 1569243 h 2174272"/>
              <a:gd name="connsiteX284" fmla="*/ 2006251 w 4682585"/>
              <a:gd name="connsiteY284" fmla="*/ 1569243 h 2174272"/>
              <a:gd name="connsiteX285" fmla="*/ 2006251 w 4682585"/>
              <a:gd name="connsiteY285" fmla="*/ 1715833 h 2174272"/>
              <a:gd name="connsiteX286" fmla="*/ 2163985 w 4682585"/>
              <a:gd name="connsiteY286" fmla="*/ 1715833 h 2174272"/>
              <a:gd name="connsiteX287" fmla="*/ 2163985 w 4682585"/>
              <a:gd name="connsiteY287" fmla="*/ 1569243 h 2174272"/>
              <a:gd name="connsiteX288" fmla="*/ 1838992 w 4682585"/>
              <a:gd name="connsiteY288" fmla="*/ 1569243 h 2174272"/>
              <a:gd name="connsiteX289" fmla="*/ 1838992 w 4682585"/>
              <a:gd name="connsiteY289" fmla="*/ 1715833 h 2174272"/>
              <a:gd name="connsiteX290" fmla="*/ 1996726 w 4682585"/>
              <a:gd name="connsiteY290" fmla="*/ 1715833 h 2174272"/>
              <a:gd name="connsiteX291" fmla="*/ 1996726 w 4682585"/>
              <a:gd name="connsiteY291" fmla="*/ 1569243 h 2174272"/>
              <a:gd name="connsiteX292" fmla="*/ 1671733 w 4682585"/>
              <a:gd name="connsiteY292" fmla="*/ 1569243 h 2174272"/>
              <a:gd name="connsiteX293" fmla="*/ 1671733 w 4682585"/>
              <a:gd name="connsiteY293" fmla="*/ 1715833 h 2174272"/>
              <a:gd name="connsiteX294" fmla="*/ 1829467 w 4682585"/>
              <a:gd name="connsiteY294" fmla="*/ 1715833 h 2174272"/>
              <a:gd name="connsiteX295" fmla="*/ 1829467 w 4682585"/>
              <a:gd name="connsiteY295" fmla="*/ 1569243 h 2174272"/>
              <a:gd name="connsiteX296" fmla="*/ 1504474 w 4682585"/>
              <a:gd name="connsiteY296" fmla="*/ 1569243 h 2174272"/>
              <a:gd name="connsiteX297" fmla="*/ 1504474 w 4682585"/>
              <a:gd name="connsiteY297" fmla="*/ 1715833 h 2174272"/>
              <a:gd name="connsiteX298" fmla="*/ 1662208 w 4682585"/>
              <a:gd name="connsiteY298" fmla="*/ 1715833 h 2174272"/>
              <a:gd name="connsiteX299" fmla="*/ 1662208 w 4682585"/>
              <a:gd name="connsiteY299" fmla="*/ 1569243 h 2174272"/>
              <a:gd name="connsiteX300" fmla="*/ 1337215 w 4682585"/>
              <a:gd name="connsiteY300" fmla="*/ 1569243 h 2174272"/>
              <a:gd name="connsiteX301" fmla="*/ 1337215 w 4682585"/>
              <a:gd name="connsiteY301" fmla="*/ 1715833 h 2174272"/>
              <a:gd name="connsiteX302" fmla="*/ 1494949 w 4682585"/>
              <a:gd name="connsiteY302" fmla="*/ 1715833 h 2174272"/>
              <a:gd name="connsiteX303" fmla="*/ 1494949 w 4682585"/>
              <a:gd name="connsiteY303" fmla="*/ 1569243 h 2174272"/>
              <a:gd name="connsiteX304" fmla="*/ 1169956 w 4682585"/>
              <a:gd name="connsiteY304" fmla="*/ 1569243 h 2174272"/>
              <a:gd name="connsiteX305" fmla="*/ 1169956 w 4682585"/>
              <a:gd name="connsiteY305" fmla="*/ 1715833 h 2174272"/>
              <a:gd name="connsiteX306" fmla="*/ 1327690 w 4682585"/>
              <a:gd name="connsiteY306" fmla="*/ 1715833 h 2174272"/>
              <a:gd name="connsiteX307" fmla="*/ 1327690 w 4682585"/>
              <a:gd name="connsiteY307" fmla="*/ 1569243 h 2174272"/>
              <a:gd name="connsiteX308" fmla="*/ 1002697 w 4682585"/>
              <a:gd name="connsiteY308" fmla="*/ 1569243 h 2174272"/>
              <a:gd name="connsiteX309" fmla="*/ 1002697 w 4682585"/>
              <a:gd name="connsiteY309" fmla="*/ 1715833 h 2174272"/>
              <a:gd name="connsiteX310" fmla="*/ 1160431 w 4682585"/>
              <a:gd name="connsiteY310" fmla="*/ 1715833 h 2174272"/>
              <a:gd name="connsiteX311" fmla="*/ 1160431 w 4682585"/>
              <a:gd name="connsiteY311" fmla="*/ 1569243 h 2174272"/>
              <a:gd name="connsiteX312" fmla="*/ 835438 w 4682585"/>
              <a:gd name="connsiteY312" fmla="*/ 1569243 h 2174272"/>
              <a:gd name="connsiteX313" fmla="*/ 835438 w 4682585"/>
              <a:gd name="connsiteY313" fmla="*/ 1715833 h 2174272"/>
              <a:gd name="connsiteX314" fmla="*/ 993172 w 4682585"/>
              <a:gd name="connsiteY314" fmla="*/ 1715833 h 2174272"/>
              <a:gd name="connsiteX315" fmla="*/ 993172 w 4682585"/>
              <a:gd name="connsiteY315" fmla="*/ 1569243 h 2174272"/>
              <a:gd name="connsiteX316" fmla="*/ 668179 w 4682585"/>
              <a:gd name="connsiteY316" fmla="*/ 1569243 h 2174272"/>
              <a:gd name="connsiteX317" fmla="*/ 668179 w 4682585"/>
              <a:gd name="connsiteY317" fmla="*/ 1715833 h 2174272"/>
              <a:gd name="connsiteX318" fmla="*/ 825913 w 4682585"/>
              <a:gd name="connsiteY318" fmla="*/ 1715833 h 2174272"/>
              <a:gd name="connsiteX319" fmla="*/ 825913 w 4682585"/>
              <a:gd name="connsiteY319" fmla="*/ 1569243 h 2174272"/>
              <a:gd name="connsiteX320" fmla="*/ 500920 w 4682585"/>
              <a:gd name="connsiteY320" fmla="*/ 1569243 h 2174272"/>
              <a:gd name="connsiteX321" fmla="*/ 500920 w 4682585"/>
              <a:gd name="connsiteY321" fmla="*/ 1715833 h 2174272"/>
              <a:gd name="connsiteX322" fmla="*/ 658654 w 4682585"/>
              <a:gd name="connsiteY322" fmla="*/ 1715833 h 2174272"/>
              <a:gd name="connsiteX323" fmla="*/ 658654 w 4682585"/>
              <a:gd name="connsiteY323" fmla="*/ 1569243 h 2174272"/>
              <a:gd name="connsiteX324" fmla="*/ 333566 w 4682585"/>
              <a:gd name="connsiteY324" fmla="*/ 1569243 h 2174272"/>
              <a:gd name="connsiteX325" fmla="*/ 333566 w 4682585"/>
              <a:gd name="connsiteY325" fmla="*/ 1715833 h 2174272"/>
              <a:gd name="connsiteX326" fmla="*/ 491395 w 4682585"/>
              <a:gd name="connsiteY326" fmla="*/ 1715833 h 2174272"/>
              <a:gd name="connsiteX327" fmla="*/ 491395 w 4682585"/>
              <a:gd name="connsiteY327" fmla="*/ 1569243 h 2174272"/>
              <a:gd name="connsiteX328" fmla="*/ 166307 w 4682585"/>
              <a:gd name="connsiteY328" fmla="*/ 1569243 h 2174272"/>
              <a:gd name="connsiteX329" fmla="*/ 166307 w 4682585"/>
              <a:gd name="connsiteY329" fmla="*/ 1715833 h 2174272"/>
              <a:gd name="connsiteX330" fmla="*/ 324041 w 4682585"/>
              <a:gd name="connsiteY330" fmla="*/ 1715833 h 2174272"/>
              <a:gd name="connsiteX331" fmla="*/ 324041 w 4682585"/>
              <a:gd name="connsiteY331" fmla="*/ 1569243 h 2174272"/>
              <a:gd name="connsiteX332" fmla="*/ 9525 w 4682585"/>
              <a:gd name="connsiteY332" fmla="*/ 1569243 h 2174272"/>
              <a:gd name="connsiteX333" fmla="*/ 9525 w 4682585"/>
              <a:gd name="connsiteY333" fmla="*/ 1715833 h 2174272"/>
              <a:gd name="connsiteX334" fmla="*/ 156782 w 4682585"/>
              <a:gd name="connsiteY334" fmla="*/ 1715833 h 2174272"/>
              <a:gd name="connsiteX335" fmla="*/ 156782 w 4682585"/>
              <a:gd name="connsiteY335" fmla="*/ 1569243 h 2174272"/>
              <a:gd name="connsiteX336" fmla="*/ 4515326 w 4682585"/>
              <a:gd name="connsiteY336" fmla="*/ 1413129 h 2174272"/>
              <a:gd name="connsiteX337" fmla="*/ 4515326 w 4682585"/>
              <a:gd name="connsiteY337" fmla="*/ 1559718 h 2174272"/>
              <a:gd name="connsiteX338" fmla="*/ 4673060 w 4682585"/>
              <a:gd name="connsiteY338" fmla="*/ 1559718 h 2174272"/>
              <a:gd name="connsiteX339" fmla="*/ 4673060 w 4682585"/>
              <a:gd name="connsiteY339" fmla="*/ 1413129 h 2174272"/>
              <a:gd name="connsiteX340" fmla="*/ 4348068 w 4682585"/>
              <a:gd name="connsiteY340" fmla="*/ 1413129 h 2174272"/>
              <a:gd name="connsiteX341" fmla="*/ 4348068 w 4682585"/>
              <a:gd name="connsiteY341" fmla="*/ 1559718 h 2174272"/>
              <a:gd name="connsiteX342" fmla="*/ 4505801 w 4682585"/>
              <a:gd name="connsiteY342" fmla="*/ 1559718 h 2174272"/>
              <a:gd name="connsiteX343" fmla="*/ 4505801 w 4682585"/>
              <a:gd name="connsiteY343" fmla="*/ 1413129 h 2174272"/>
              <a:gd name="connsiteX344" fmla="*/ 4180809 w 4682585"/>
              <a:gd name="connsiteY344" fmla="*/ 1413129 h 2174272"/>
              <a:gd name="connsiteX345" fmla="*/ 4180809 w 4682585"/>
              <a:gd name="connsiteY345" fmla="*/ 1559718 h 2174272"/>
              <a:gd name="connsiteX346" fmla="*/ 4338543 w 4682585"/>
              <a:gd name="connsiteY346" fmla="*/ 1559718 h 2174272"/>
              <a:gd name="connsiteX347" fmla="*/ 4338543 w 4682585"/>
              <a:gd name="connsiteY347" fmla="*/ 1413129 h 2174272"/>
              <a:gd name="connsiteX348" fmla="*/ 4013550 w 4682585"/>
              <a:gd name="connsiteY348" fmla="*/ 1413129 h 2174272"/>
              <a:gd name="connsiteX349" fmla="*/ 4013550 w 4682585"/>
              <a:gd name="connsiteY349" fmla="*/ 1559718 h 2174272"/>
              <a:gd name="connsiteX350" fmla="*/ 4171284 w 4682585"/>
              <a:gd name="connsiteY350" fmla="*/ 1559718 h 2174272"/>
              <a:gd name="connsiteX351" fmla="*/ 4171284 w 4682585"/>
              <a:gd name="connsiteY351" fmla="*/ 1413129 h 2174272"/>
              <a:gd name="connsiteX352" fmla="*/ 3846291 w 4682585"/>
              <a:gd name="connsiteY352" fmla="*/ 1413129 h 2174272"/>
              <a:gd name="connsiteX353" fmla="*/ 3846291 w 4682585"/>
              <a:gd name="connsiteY353" fmla="*/ 1559718 h 2174272"/>
              <a:gd name="connsiteX354" fmla="*/ 4004025 w 4682585"/>
              <a:gd name="connsiteY354" fmla="*/ 1559718 h 2174272"/>
              <a:gd name="connsiteX355" fmla="*/ 4004025 w 4682585"/>
              <a:gd name="connsiteY355" fmla="*/ 1413129 h 2174272"/>
              <a:gd name="connsiteX356" fmla="*/ 3678936 w 4682585"/>
              <a:gd name="connsiteY356" fmla="*/ 1413129 h 2174272"/>
              <a:gd name="connsiteX357" fmla="*/ 3678936 w 4682585"/>
              <a:gd name="connsiteY357" fmla="*/ 1559718 h 2174272"/>
              <a:gd name="connsiteX358" fmla="*/ 3836766 w 4682585"/>
              <a:gd name="connsiteY358" fmla="*/ 1559718 h 2174272"/>
              <a:gd name="connsiteX359" fmla="*/ 3836766 w 4682585"/>
              <a:gd name="connsiteY359" fmla="*/ 1413129 h 2174272"/>
              <a:gd name="connsiteX360" fmla="*/ 3511677 w 4682585"/>
              <a:gd name="connsiteY360" fmla="*/ 1413129 h 2174272"/>
              <a:gd name="connsiteX361" fmla="*/ 3511677 w 4682585"/>
              <a:gd name="connsiteY361" fmla="*/ 1559718 h 2174272"/>
              <a:gd name="connsiteX362" fmla="*/ 3669411 w 4682585"/>
              <a:gd name="connsiteY362" fmla="*/ 1559718 h 2174272"/>
              <a:gd name="connsiteX363" fmla="*/ 3669411 w 4682585"/>
              <a:gd name="connsiteY363" fmla="*/ 1413129 h 2174272"/>
              <a:gd name="connsiteX364" fmla="*/ 3344418 w 4682585"/>
              <a:gd name="connsiteY364" fmla="*/ 1413129 h 2174272"/>
              <a:gd name="connsiteX365" fmla="*/ 3344418 w 4682585"/>
              <a:gd name="connsiteY365" fmla="*/ 1559718 h 2174272"/>
              <a:gd name="connsiteX366" fmla="*/ 3502152 w 4682585"/>
              <a:gd name="connsiteY366" fmla="*/ 1559718 h 2174272"/>
              <a:gd name="connsiteX367" fmla="*/ 3502152 w 4682585"/>
              <a:gd name="connsiteY367" fmla="*/ 1413129 h 2174272"/>
              <a:gd name="connsiteX368" fmla="*/ 3177159 w 4682585"/>
              <a:gd name="connsiteY368" fmla="*/ 1413129 h 2174272"/>
              <a:gd name="connsiteX369" fmla="*/ 3177159 w 4682585"/>
              <a:gd name="connsiteY369" fmla="*/ 1559718 h 2174272"/>
              <a:gd name="connsiteX370" fmla="*/ 3334893 w 4682585"/>
              <a:gd name="connsiteY370" fmla="*/ 1559718 h 2174272"/>
              <a:gd name="connsiteX371" fmla="*/ 3334893 w 4682585"/>
              <a:gd name="connsiteY371" fmla="*/ 1413129 h 2174272"/>
              <a:gd name="connsiteX372" fmla="*/ 3009900 w 4682585"/>
              <a:gd name="connsiteY372" fmla="*/ 1413129 h 2174272"/>
              <a:gd name="connsiteX373" fmla="*/ 3009900 w 4682585"/>
              <a:gd name="connsiteY373" fmla="*/ 1559718 h 2174272"/>
              <a:gd name="connsiteX374" fmla="*/ 3167634 w 4682585"/>
              <a:gd name="connsiteY374" fmla="*/ 1559718 h 2174272"/>
              <a:gd name="connsiteX375" fmla="*/ 3167634 w 4682585"/>
              <a:gd name="connsiteY375" fmla="*/ 1413129 h 2174272"/>
              <a:gd name="connsiteX376" fmla="*/ 2842641 w 4682585"/>
              <a:gd name="connsiteY376" fmla="*/ 1413129 h 2174272"/>
              <a:gd name="connsiteX377" fmla="*/ 2842641 w 4682585"/>
              <a:gd name="connsiteY377" fmla="*/ 1559718 h 2174272"/>
              <a:gd name="connsiteX378" fmla="*/ 3000375 w 4682585"/>
              <a:gd name="connsiteY378" fmla="*/ 1559718 h 2174272"/>
              <a:gd name="connsiteX379" fmla="*/ 3000375 w 4682585"/>
              <a:gd name="connsiteY379" fmla="*/ 1413129 h 2174272"/>
              <a:gd name="connsiteX380" fmla="*/ 2675382 w 4682585"/>
              <a:gd name="connsiteY380" fmla="*/ 1413129 h 2174272"/>
              <a:gd name="connsiteX381" fmla="*/ 2675382 w 4682585"/>
              <a:gd name="connsiteY381" fmla="*/ 1559718 h 2174272"/>
              <a:gd name="connsiteX382" fmla="*/ 2833116 w 4682585"/>
              <a:gd name="connsiteY382" fmla="*/ 1559718 h 2174272"/>
              <a:gd name="connsiteX383" fmla="*/ 2833116 w 4682585"/>
              <a:gd name="connsiteY383" fmla="*/ 1413129 h 2174272"/>
              <a:gd name="connsiteX384" fmla="*/ 2508123 w 4682585"/>
              <a:gd name="connsiteY384" fmla="*/ 1413129 h 2174272"/>
              <a:gd name="connsiteX385" fmla="*/ 2508123 w 4682585"/>
              <a:gd name="connsiteY385" fmla="*/ 1559718 h 2174272"/>
              <a:gd name="connsiteX386" fmla="*/ 2665857 w 4682585"/>
              <a:gd name="connsiteY386" fmla="*/ 1559718 h 2174272"/>
              <a:gd name="connsiteX387" fmla="*/ 2665857 w 4682585"/>
              <a:gd name="connsiteY387" fmla="*/ 1413129 h 2174272"/>
              <a:gd name="connsiteX388" fmla="*/ 2340864 w 4682585"/>
              <a:gd name="connsiteY388" fmla="*/ 1413129 h 2174272"/>
              <a:gd name="connsiteX389" fmla="*/ 2340864 w 4682585"/>
              <a:gd name="connsiteY389" fmla="*/ 1559718 h 2174272"/>
              <a:gd name="connsiteX390" fmla="*/ 2498598 w 4682585"/>
              <a:gd name="connsiteY390" fmla="*/ 1559718 h 2174272"/>
              <a:gd name="connsiteX391" fmla="*/ 2498598 w 4682585"/>
              <a:gd name="connsiteY391" fmla="*/ 1413129 h 2174272"/>
              <a:gd name="connsiteX392" fmla="*/ 2173510 w 4682585"/>
              <a:gd name="connsiteY392" fmla="*/ 1413129 h 2174272"/>
              <a:gd name="connsiteX393" fmla="*/ 2173510 w 4682585"/>
              <a:gd name="connsiteY393" fmla="*/ 1559718 h 2174272"/>
              <a:gd name="connsiteX394" fmla="*/ 2331339 w 4682585"/>
              <a:gd name="connsiteY394" fmla="*/ 1559718 h 2174272"/>
              <a:gd name="connsiteX395" fmla="*/ 2331339 w 4682585"/>
              <a:gd name="connsiteY395" fmla="*/ 1413129 h 2174272"/>
              <a:gd name="connsiteX396" fmla="*/ 2006251 w 4682585"/>
              <a:gd name="connsiteY396" fmla="*/ 1413129 h 2174272"/>
              <a:gd name="connsiteX397" fmla="*/ 2006251 w 4682585"/>
              <a:gd name="connsiteY397" fmla="*/ 1559718 h 2174272"/>
              <a:gd name="connsiteX398" fmla="*/ 2163985 w 4682585"/>
              <a:gd name="connsiteY398" fmla="*/ 1559718 h 2174272"/>
              <a:gd name="connsiteX399" fmla="*/ 2163985 w 4682585"/>
              <a:gd name="connsiteY399" fmla="*/ 1413129 h 2174272"/>
              <a:gd name="connsiteX400" fmla="*/ 1838992 w 4682585"/>
              <a:gd name="connsiteY400" fmla="*/ 1413129 h 2174272"/>
              <a:gd name="connsiteX401" fmla="*/ 1838992 w 4682585"/>
              <a:gd name="connsiteY401" fmla="*/ 1559718 h 2174272"/>
              <a:gd name="connsiteX402" fmla="*/ 1996726 w 4682585"/>
              <a:gd name="connsiteY402" fmla="*/ 1559718 h 2174272"/>
              <a:gd name="connsiteX403" fmla="*/ 1996726 w 4682585"/>
              <a:gd name="connsiteY403" fmla="*/ 1413129 h 2174272"/>
              <a:gd name="connsiteX404" fmla="*/ 1671733 w 4682585"/>
              <a:gd name="connsiteY404" fmla="*/ 1413129 h 2174272"/>
              <a:gd name="connsiteX405" fmla="*/ 1671733 w 4682585"/>
              <a:gd name="connsiteY405" fmla="*/ 1559718 h 2174272"/>
              <a:gd name="connsiteX406" fmla="*/ 1829467 w 4682585"/>
              <a:gd name="connsiteY406" fmla="*/ 1559718 h 2174272"/>
              <a:gd name="connsiteX407" fmla="*/ 1829467 w 4682585"/>
              <a:gd name="connsiteY407" fmla="*/ 1413129 h 2174272"/>
              <a:gd name="connsiteX408" fmla="*/ 1504474 w 4682585"/>
              <a:gd name="connsiteY408" fmla="*/ 1413129 h 2174272"/>
              <a:gd name="connsiteX409" fmla="*/ 1504474 w 4682585"/>
              <a:gd name="connsiteY409" fmla="*/ 1559718 h 2174272"/>
              <a:gd name="connsiteX410" fmla="*/ 1662208 w 4682585"/>
              <a:gd name="connsiteY410" fmla="*/ 1559718 h 2174272"/>
              <a:gd name="connsiteX411" fmla="*/ 1662208 w 4682585"/>
              <a:gd name="connsiteY411" fmla="*/ 1413129 h 2174272"/>
              <a:gd name="connsiteX412" fmla="*/ 1337215 w 4682585"/>
              <a:gd name="connsiteY412" fmla="*/ 1413129 h 2174272"/>
              <a:gd name="connsiteX413" fmla="*/ 1337215 w 4682585"/>
              <a:gd name="connsiteY413" fmla="*/ 1559718 h 2174272"/>
              <a:gd name="connsiteX414" fmla="*/ 1494949 w 4682585"/>
              <a:gd name="connsiteY414" fmla="*/ 1559718 h 2174272"/>
              <a:gd name="connsiteX415" fmla="*/ 1494949 w 4682585"/>
              <a:gd name="connsiteY415" fmla="*/ 1413129 h 2174272"/>
              <a:gd name="connsiteX416" fmla="*/ 1169956 w 4682585"/>
              <a:gd name="connsiteY416" fmla="*/ 1413129 h 2174272"/>
              <a:gd name="connsiteX417" fmla="*/ 1169956 w 4682585"/>
              <a:gd name="connsiteY417" fmla="*/ 1559718 h 2174272"/>
              <a:gd name="connsiteX418" fmla="*/ 1327690 w 4682585"/>
              <a:gd name="connsiteY418" fmla="*/ 1559718 h 2174272"/>
              <a:gd name="connsiteX419" fmla="*/ 1327690 w 4682585"/>
              <a:gd name="connsiteY419" fmla="*/ 1413129 h 2174272"/>
              <a:gd name="connsiteX420" fmla="*/ 1002697 w 4682585"/>
              <a:gd name="connsiteY420" fmla="*/ 1413129 h 2174272"/>
              <a:gd name="connsiteX421" fmla="*/ 1002697 w 4682585"/>
              <a:gd name="connsiteY421" fmla="*/ 1559718 h 2174272"/>
              <a:gd name="connsiteX422" fmla="*/ 1160431 w 4682585"/>
              <a:gd name="connsiteY422" fmla="*/ 1559718 h 2174272"/>
              <a:gd name="connsiteX423" fmla="*/ 1160431 w 4682585"/>
              <a:gd name="connsiteY423" fmla="*/ 1413129 h 2174272"/>
              <a:gd name="connsiteX424" fmla="*/ 835438 w 4682585"/>
              <a:gd name="connsiteY424" fmla="*/ 1413129 h 2174272"/>
              <a:gd name="connsiteX425" fmla="*/ 835438 w 4682585"/>
              <a:gd name="connsiteY425" fmla="*/ 1559718 h 2174272"/>
              <a:gd name="connsiteX426" fmla="*/ 993172 w 4682585"/>
              <a:gd name="connsiteY426" fmla="*/ 1559718 h 2174272"/>
              <a:gd name="connsiteX427" fmla="*/ 993172 w 4682585"/>
              <a:gd name="connsiteY427" fmla="*/ 1413129 h 2174272"/>
              <a:gd name="connsiteX428" fmla="*/ 668179 w 4682585"/>
              <a:gd name="connsiteY428" fmla="*/ 1413129 h 2174272"/>
              <a:gd name="connsiteX429" fmla="*/ 668179 w 4682585"/>
              <a:gd name="connsiteY429" fmla="*/ 1559718 h 2174272"/>
              <a:gd name="connsiteX430" fmla="*/ 825913 w 4682585"/>
              <a:gd name="connsiteY430" fmla="*/ 1559718 h 2174272"/>
              <a:gd name="connsiteX431" fmla="*/ 825913 w 4682585"/>
              <a:gd name="connsiteY431" fmla="*/ 1413129 h 2174272"/>
              <a:gd name="connsiteX432" fmla="*/ 500920 w 4682585"/>
              <a:gd name="connsiteY432" fmla="*/ 1413129 h 2174272"/>
              <a:gd name="connsiteX433" fmla="*/ 500920 w 4682585"/>
              <a:gd name="connsiteY433" fmla="*/ 1559718 h 2174272"/>
              <a:gd name="connsiteX434" fmla="*/ 658654 w 4682585"/>
              <a:gd name="connsiteY434" fmla="*/ 1559718 h 2174272"/>
              <a:gd name="connsiteX435" fmla="*/ 658654 w 4682585"/>
              <a:gd name="connsiteY435" fmla="*/ 1413129 h 2174272"/>
              <a:gd name="connsiteX436" fmla="*/ 333566 w 4682585"/>
              <a:gd name="connsiteY436" fmla="*/ 1413129 h 2174272"/>
              <a:gd name="connsiteX437" fmla="*/ 333566 w 4682585"/>
              <a:gd name="connsiteY437" fmla="*/ 1559718 h 2174272"/>
              <a:gd name="connsiteX438" fmla="*/ 491395 w 4682585"/>
              <a:gd name="connsiteY438" fmla="*/ 1559718 h 2174272"/>
              <a:gd name="connsiteX439" fmla="*/ 491395 w 4682585"/>
              <a:gd name="connsiteY439" fmla="*/ 1413129 h 2174272"/>
              <a:gd name="connsiteX440" fmla="*/ 166307 w 4682585"/>
              <a:gd name="connsiteY440" fmla="*/ 1413129 h 2174272"/>
              <a:gd name="connsiteX441" fmla="*/ 166307 w 4682585"/>
              <a:gd name="connsiteY441" fmla="*/ 1559718 h 2174272"/>
              <a:gd name="connsiteX442" fmla="*/ 324041 w 4682585"/>
              <a:gd name="connsiteY442" fmla="*/ 1559718 h 2174272"/>
              <a:gd name="connsiteX443" fmla="*/ 324041 w 4682585"/>
              <a:gd name="connsiteY443" fmla="*/ 1413129 h 2174272"/>
              <a:gd name="connsiteX444" fmla="*/ 9525 w 4682585"/>
              <a:gd name="connsiteY444" fmla="*/ 1413129 h 2174272"/>
              <a:gd name="connsiteX445" fmla="*/ 9525 w 4682585"/>
              <a:gd name="connsiteY445" fmla="*/ 1559718 h 2174272"/>
              <a:gd name="connsiteX446" fmla="*/ 156782 w 4682585"/>
              <a:gd name="connsiteY446" fmla="*/ 1559718 h 2174272"/>
              <a:gd name="connsiteX447" fmla="*/ 156782 w 4682585"/>
              <a:gd name="connsiteY447" fmla="*/ 1413129 h 2174272"/>
              <a:gd name="connsiteX448" fmla="*/ 4515326 w 4682585"/>
              <a:gd name="connsiteY448" fmla="*/ 1257014 h 2174272"/>
              <a:gd name="connsiteX449" fmla="*/ 4515326 w 4682585"/>
              <a:gd name="connsiteY449" fmla="*/ 1403604 h 2174272"/>
              <a:gd name="connsiteX450" fmla="*/ 4673060 w 4682585"/>
              <a:gd name="connsiteY450" fmla="*/ 1403604 h 2174272"/>
              <a:gd name="connsiteX451" fmla="*/ 4673060 w 4682585"/>
              <a:gd name="connsiteY451" fmla="*/ 1257014 h 2174272"/>
              <a:gd name="connsiteX452" fmla="*/ 4348068 w 4682585"/>
              <a:gd name="connsiteY452" fmla="*/ 1257014 h 2174272"/>
              <a:gd name="connsiteX453" fmla="*/ 4348068 w 4682585"/>
              <a:gd name="connsiteY453" fmla="*/ 1403604 h 2174272"/>
              <a:gd name="connsiteX454" fmla="*/ 4505801 w 4682585"/>
              <a:gd name="connsiteY454" fmla="*/ 1403604 h 2174272"/>
              <a:gd name="connsiteX455" fmla="*/ 4505801 w 4682585"/>
              <a:gd name="connsiteY455" fmla="*/ 1257014 h 2174272"/>
              <a:gd name="connsiteX456" fmla="*/ 4180809 w 4682585"/>
              <a:gd name="connsiteY456" fmla="*/ 1257014 h 2174272"/>
              <a:gd name="connsiteX457" fmla="*/ 4180809 w 4682585"/>
              <a:gd name="connsiteY457" fmla="*/ 1403604 h 2174272"/>
              <a:gd name="connsiteX458" fmla="*/ 4338543 w 4682585"/>
              <a:gd name="connsiteY458" fmla="*/ 1403604 h 2174272"/>
              <a:gd name="connsiteX459" fmla="*/ 4338543 w 4682585"/>
              <a:gd name="connsiteY459" fmla="*/ 1257014 h 2174272"/>
              <a:gd name="connsiteX460" fmla="*/ 4013550 w 4682585"/>
              <a:gd name="connsiteY460" fmla="*/ 1257014 h 2174272"/>
              <a:gd name="connsiteX461" fmla="*/ 4013550 w 4682585"/>
              <a:gd name="connsiteY461" fmla="*/ 1403604 h 2174272"/>
              <a:gd name="connsiteX462" fmla="*/ 4171284 w 4682585"/>
              <a:gd name="connsiteY462" fmla="*/ 1403604 h 2174272"/>
              <a:gd name="connsiteX463" fmla="*/ 4171284 w 4682585"/>
              <a:gd name="connsiteY463" fmla="*/ 1257014 h 2174272"/>
              <a:gd name="connsiteX464" fmla="*/ 3846291 w 4682585"/>
              <a:gd name="connsiteY464" fmla="*/ 1257014 h 2174272"/>
              <a:gd name="connsiteX465" fmla="*/ 3846291 w 4682585"/>
              <a:gd name="connsiteY465" fmla="*/ 1403604 h 2174272"/>
              <a:gd name="connsiteX466" fmla="*/ 4004025 w 4682585"/>
              <a:gd name="connsiteY466" fmla="*/ 1403604 h 2174272"/>
              <a:gd name="connsiteX467" fmla="*/ 4004025 w 4682585"/>
              <a:gd name="connsiteY467" fmla="*/ 1257014 h 2174272"/>
              <a:gd name="connsiteX468" fmla="*/ 3678936 w 4682585"/>
              <a:gd name="connsiteY468" fmla="*/ 1257014 h 2174272"/>
              <a:gd name="connsiteX469" fmla="*/ 3678936 w 4682585"/>
              <a:gd name="connsiteY469" fmla="*/ 1403604 h 2174272"/>
              <a:gd name="connsiteX470" fmla="*/ 3836766 w 4682585"/>
              <a:gd name="connsiteY470" fmla="*/ 1403604 h 2174272"/>
              <a:gd name="connsiteX471" fmla="*/ 3836766 w 4682585"/>
              <a:gd name="connsiteY471" fmla="*/ 1257014 h 2174272"/>
              <a:gd name="connsiteX472" fmla="*/ 3511677 w 4682585"/>
              <a:gd name="connsiteY472" fmla="*/ 1257014 h 2174272"/>
              <a:gd name="connsiteX473" fmla="*/ 3511677 w 4682585"/>
              <a:gd name="connsiteY473" fmla="*/ 1403604 h 2174272"/>
              <a:gd name="connsiteX474" fmla="*/ 3669411 w 4682585"/>
              <a:gd name="connsiteY474" fmla="*/ 1403604 h 2174272"/>
              <a:gd name="connsiteX475" fmla="*/ 3669411 w 4682585"/>
              <a:gd name="connsiteY475" fmla="*/ 1257014 h 2174272"/>
              <a:gd name="connsiteX476" fmla="*/ 3344418 w 4682585"/>
              <a:gd name="connsiteY476" fmla="*/ 1257014 h 2174272"/>
              <a:gd name="connsiteX477" fmla="*/ 3344418 w 4682585"/>
              <a:gd name="connsiteY477" fmla="*/ 1403604 h 2174272"/>
              <a:gd name="connsiteX478" fmla="*/ 3502152 w 4682585"/>
              <a:gd name="connsiteY478" fmla="*/ 1403604 h 2174272"/>
              <a:gd name="connsiteX479" fmla="*/ 3502152 w 4682585"/>
              <a:gd name="connsiteY479" fmla="*/ 1257014 h 2174272"/>
              <a:gd name="connsiteX480" fmla="*/ 3177159 w 4682585"/>
              <a:gd name="connsiteY480" fmla="*/ 1257014 h 2174272"/>
              <a:gd name="connsiteX481" fmla="*/ 3177159 w 4682585"/>
              <a:gd name="connsiteY481" fmla="*/ 1403604 h 2174272"/>
              <a:gd name="connsiteX482" fmla="*/ 3334893 w 4682585"/>
              <a:gd name="connsiteY482" fmla="*/ 1403604 h 2174272"/>
              <a:gd name="connsiteX483" fmla="*/ 3334893 w 4682585"/>
              <a:gd name="connsiteY483" fmla="*/ 1257014 h 2174272"/>
              <a:gd name="connsiteX484" fmla="*/ 3009900 w 4682585"/>
              <a:gd name="connsiteY484" fmla="*/ 1257014 h 2174272"/>
              <a:gd name="connsiteX485" fmla="*/ 3009900 w 4682585"/>
              <a:gd name="connsiteY485" fmla="*/ 1403604 h 2174272"/>
              <a:gd name="connsiteX486" fmla="*/ 3167634 w 4682585"/>
              <a:gd name="connsiteY486" fmla="*/ 1403604 h 2174272"/>
              <a:gd name="connsiteX487" fmla="*/ 3167634 w 4682585"/>
              <a:gd name="connsiteY487" fmla="*/ 1257014 h 2174272"/>
              <a:gd name="connsiteX488" fmla="*/ 2842641 w 4682585"/>
              <a:gd name="connsiteY488" fmla="*/ 1257014 h 2174272"/>
              <a:gd name="connsiteX489" fmla="*/ 2842641 w 4682585"/>
              <a:gd name="connsiteY489" fmla="*/ 1403604 h 2174272"/>
              <a:gd name="connsiteX490" fmla="*/ 3000375 w 4682585"/>
              <a:gd name="connsiteY490" fmla="*/ 1403604 h 2174272"/>
              <a:gd name="connsiteX491" fmla="*/ 3000375 w 4682585"/>
              <a:gd name="connsiteY491" fmla="*/ 1257014 h 2174272"/>
              <a:gd name="connsiteX492" fmla="*/ 2675382 w 4682585"/>
              <a:gd name="connsiteY492" fmla="*/ 1257014 h 2174272"/>
              <a:gd name="connsiteX493" fmla="*/ 2675382 w 4682585"/>
              <a:gd name="connsiteY493" fmla="*/ 1403604 h 2174272"/>
              <a:gd name="connsiteX494" fmla="*/ 2833116 w 4682585"/>
              <a:gd name="connsiteY494" fmla="*/ 1403604 h 2174272"/>
              <a:gd name="connsiteX495" fmla="*/ 2833116 w 4682585"/>
              <a:gd name="connsiteY495" fmla="*/ 1257014 h 2174272"/>
              <a:gd name="connsiteX496" fmla="*/ 2508123 w 4682585"/>
              <a:gd name="connsiteY496" fmla="*/ 1257014 h 2174272"/>
              <a:gd name="connsiteX497" fmla="*/ 2508123 w 4682585"/>
              <a:gd name="connsiteY497" fmla="*/ 1403604 h 2174272"/>
              <a:gd name="connsiteX498" fmla="*/ 2665857 w 4682585"/>
              <a:gd name="connsiteY498" fmla="*/ 1403604 h 2174272"/>
              <a:gd name="connsiteX499" fmla="*/ 2665857 w 4682585"/>
              <a:gd name="connsiteY499" fmla="*/ 1257014 h 2174272"/>
              <a:gd name="connsiteX500" fmla="*/ 2340864 w 4682585"/>
              <a:gd name="connsiteY500" fmla="*/ 1257014 h 2174272"/>
              <a:gd name="connsiteX501" fmla="*/ 2340864 w 4682585"/>
              <a:gd name="connsiteY501" fmla="*/ 1403604 h 2174272"/>
              <a:gd name="connsiteX502" fmla="*/ 2498598 w 4682585"/>
              <a:gd name="connsiteY502" fmla="*/ 1403604 h 2174272"/>
              <a:gd name="connsiteX503" fmla="*/ 2498598 w 4682585"/>
              <a:gd name="connsiteY503" fmla="*/ 1257014 h 2174272"/>
              <a:gd name="connsiteX504" fmla="*/ 2173510 w 4682585"/>
              <a:gd name="connsiteY504" fmla="*/ 1257014 h 2174272"/>
              <a:gd name="connsiteX505" fmla="*/ 2173510 w 4682585"/>
              <a:gd name="connsiteY505" fmla="*/ 1403604 h 2174272"/>
              <a:gd name="connsiteX506" fmla="*/ 2331339 w 4682585"/>
              <a:gd name="connsiteY506" fmla="*/ 1403604 h 2174272"/>
              <a:gd name="connsiteX507" fmla="*/ 2331339 w 4682585"/>
              <a:gd name="connsiteY507" fmla="*/ 1257014 h 2174272"/>
              <a:gd name="connsiteX508" fmla="*/ 2006251 w 4682585"/>
              <a:gd name="connsiteY508" fmla="*/ 1257014 h 2174272"/>
              <a:gd name="connsiteX509" fmla="*/ 2006251 w 4682585"/>
              <a:gd name="connsiteY509" fmla="*/ 1403604 h 2174272"/>
              <a:gd name="connsiteX510" fmla="*/ 2163985 w 4682585"/>
              <a:gd name="connsiteY510" fmla="*/ 1403604 h 2174272"/>
              <a:gd name="connsiteX511" fmla="*/ 2163985 w 4682585"/>
              <a:gd name="connsiteY511" fmla="*/ 1257014 h 2174272"/>
              <a:gd name="connsiteX512" fmla="*/ 1838992 w 4682585"/>
              <a:gd name="connsiteY512" fmla="*/ 1257014 h 2174272"/>
              <a:gd name="connsiteX513" fmla="*/ 1838992 w 4682585"/>
              <a:gd name="connsiteY513" fmla="*/ 1403604 h 2174272"/>
              <a:gd name="connsiteX514" fmla="*/ 1996726 w 4682585"/>
              <a:gd name="connsiteY514" fmla="*/ 1403604 h 2174272"/>
              <a:gd name="connsiteX515" fmla="*/ 1996726 w 4682585"/>
              <a:gd name="connsiteY515" fmla="*/ 1257014 h 2174272"/>
              <a:gd name="connsiteX516" fmla="*/ 1671733 w 4682585"/>
              <a:gd name="connsiteY516" fmla="*/ 1257014 h 2174272"/>
              <a:gd name="connsiteX517" fmla="*/ 1671733 w 4682585"/>
              <a:gd name="connsiteY517" fmla="*/ 1403604 h 2174272"/>
              <a:gd name="connsiteX518" fmla="*/ 1829467 w 4682585"/>
              <a:gd name="connsiteY518" fmla="*/ 1403604 h 2174272"/>
              <a:gd name="connsiteX519" fmla="*/ 1829467 w 4682585"/>
              <a:gd name="connsiteY519" fmla="*/ 1257014 h 2174272"/>
              <a:gd name="connsiteX520" fmla="*/ 1504474 w 4682585"/>
              <a:gd name="connsiteY520" fmla="*/ 1257014 h 2174272"/>
              <a:gd name="connsiteX521" fmla="*/ 1504474 w 4682585"/>
              <a:gd name="connsiteY521" fmla="*/ 1403604 h 2174272"/>
              <a:gd name="connsiteX522" fmla="*/ 1662208 w 4682585"/>
              <a:gd name="connsiteY522" fmla="*/ 1403604 h 2174272"/>
              <a:gd name="connsiteX523" fmla="*/ 1662208 w 4682585"/>
              <a:gd name="connsiteY523" fmla="*/ 1257014 h 2174272"/>
              <a:gd name="connsiteX524" fmla="*/ 1337215 w 4682585"/>
              <a:gd name="connsiteY524" fmla="*/ 1257014 h 2174272"/>
              <a:gd name="connsiteX525" fmla="*/ 1337215 w 4682585"/>
              <a:gd name="connsiteY525" fmla="*/ 1403604 h 2174272"/>
              <a:gd name="connsiteX526" fmla="*/ 1494949 w 4682585"/>
              <a:gd name="connsiteY526" fmla="*/ 1403604 h 2174272"/>
              <a:gd name="connsiteX527" fmla="*/ 1494949 w 4682585"/>
              <a:gd name="connsiteY527" fmla="*/ 1257014 h 2174272"/>
              <a:gd name="connsiteX528" fmla="*/ 1169956 w 4682585"/>
              <a:gd name="connsiteY528" fmla="*/ 1257014 h 2174272"/>
              <a:gd name="connsiteX529" fmla="*/ 1169956 w 4682585"/>
              <a:gd name="connsiteY529" fmla="*/ 1403604 h 2174272"/>
              <a:gd name="connsiteX530" fmla="*/ 1327690 w 4682585"/>
              <a:gd name="connsiteY530" fmla="*/ 1403604 h 2174272"/>
              <a:gd name="connsiteX531" fmla="*/ 1327690 w 4682585"/>
              <a:gd name="connsiteY531" fmla="*/ 1257014 h 2174272"/>
              <a:gd name="connsiteX532" fmla="*/ 1002697 w 4682585"/>
              <a:gd name="connsiteY532" fmla="*/ 1257014 h 2174272"/>
              <a:gd name="connsiteX533" fmla="*/ 1002697 w 4682585"/>
              <a:gd name="connsiteY533" fmla="*/ 1403604 h 2174272"/>
              <a:gd name="connsiteX534" fmla="*/ 1160431 w 4682585"/>
              <a:gd name="connsiteY534" fmla="*/ 1403604 h 2174272"/>
              <a:gd name="connsiteX535" fmla="*/ 1160431 w 4682585"/>
              <a:gd name="connsiteY535" fmla="*/ 1257014 h 2174272"/>
              <a:gd name="connsiteX536" fmla="*/ 835438 w 4682585"/>
              <a:gd name="connsiteY536" fmla="*/ 1257014 h 2174272"/>
              <a:gd name="connsiteX537" fmla="*/ 835438 w 4682585"/>
              <a:gd name="connsiteY537" fmla="*/ 1403604 h 2174272"/>
              <a:gd name="connsiteX538" fmla="*/ 993172 w 4682585"/>
              <a:gd name="connsiteY538" fmla="*/ 1403604 h 2174272"/>
              <a:gd name="connsiteX539" fmla="*/ 993172 w 4682585"/>
              <a:gd name="connsiteY539" fmla="*/ 1257014 h 2174272"/>
              <a:gd name="connsiteX540" fmla="*/ 668179 w 4682585"/>
              <a:gd name="connsiteY540" fmla="*/ 1257014 h 2174272"/>
              <a:gd name="connsiteX541" fmla="*/ 668179 w 4682585"/>
              <a:gd name="connsiteY541" fmla="*/ 1403604 h 2174272"/>
              <a:gd name="connsiteX542" fmla="*/ 825913 w 4682585"/>
              <a:gd name="connsiteY542" fmla="*/ 1403604 h 2174272"/>
              <a:gd name="connsiteX543" fmla="*/ 825913 w 4682585"/>
              <a:gd name="connsiteY543" fmla="*/ 1257014 h 2174272"/>
              <a:gd name="connsiteX544" fmla="*/ 500920 w 4682585"/>
              <a:gd name="connsiteY544" fmla="*/ 1257014 h 2174272"/>
              <a:gd name="connsiteX545" fmla="*/ 500920 w 4682585"/>
              <a:gd name="connsiteY545" fmla="*/ 1403604 h 2174272"/>
              <a:gd name="connsiteX546" fmla="*/ 658654 w 4682585"/>
              <a:gd name="connsiteY546" fmla="*/ 1403604 h 2174272"/>
              <a:gd name="connsiteX547" fmla="*/ 658654 w 4682585"/>
              <a:gd name="connsiteY547" fmla="*/ 1257014 h 2174272"/>
              <a:gd name="connsiteX548" fmla="*/ 333566 w 4682585"/>
              <a:gd name="connsiteY548" fmla="*/ 1257014 h 2174272"/>
              <a:gd name="connsiteX549" fmla="*/ 333566 w 4682585"/>
              <a:gd name="connsiteY549" fmla="*/ 1403604 h 2174272"/>
              <a:gd name="connsiteX550" fmla="*/ 491395 w 4682585"/>
              <a:gd name="connsiteY550" fmla="*/ 1403604 h 2174272"/>
              <a:gd name="connsiteX551" fmla="*/ 491395 w 4682585"/>
              <a:gd name="connsiteY551" fmla="*/ 1257014 h 2174272"/>
              <a:gd name="connsiteX552" fmla="*/ 166307 w 4682585"/>
              <a:gd name="connsiteY552" fmla="*/ 1257014 h 2174272"/>
              <a:gd name="connsiteX553" fmla="*/ 166307 w 4682585"/>
              <a:gd name="connsiteY553" fmla="*/ 1403604 h 2174272"/>
              <a:gd name="connsiteX554" fmla="*/ 324041 w 4682585"/>
              <a:gd name="connsiteY554" fmla="*/ 1403604 h 2174272"/>
              <a:gd name="connsiteX555" fmla="*/ 324041 w 4682585"/>
              <a:gd name="connsiteY555" fmla="*/ 1257014 h 2174272"/>
              <a:gd name="connsiteX556" fmla="*/ 9525 w 4682585"/>
              <a:gd name="connsiteY556" fmla="*/ 1257014 h 2174272"/>
              <a:gd name="connsiteX557" fmla="*/ 9525 w 4682585"/>
              <a:gd name="connsiteY557" fmla="*/ 1403604 h 2174272"/>
              <a:gd name="connsiteX558" fmla="*/ 156782 w 4682585"/>
              <a:gd name="connsiteY558" fmla="*/ 1403604 h 2174272"/>
              <a:gd name="connsiteX559" fmla="*/ 156782 w 4682585"/>
              <a:gd name="connsiteY559" fmla="*/ 1257014 h 2174272"/>
              <a:gd name="connsiteX560" fmla="*/ 4515326 w 4682585"/>
              <a:gd name="connsiteY560" fmla="*/ 1100899 h 2174272"/>
              <a:gd name="connsiteX561" fmla="*/ 4515326 w 4682585"/>
              <a:gd name="connsiteY561" fmla="*/ 1247489 h 2174272"/>
              <a:gd name="connsiteX562" fmla="*/ 4673060 w 4682585"/>
              <a:gd name="connsiteY562" fmla="*/ 1247489 h 2174272"/>
              <a:gd name="connsiteX563" fmla="*/ 4673060 w 4682585"/>
              <a:gd name="connsiteY563" fmla="*/ 1100899 h 2174272"/>
              <a:gd name="connsiteX564" fmla="*/ 4348068 w 4682585"/>
              <a:gd name="connsiteY564" fmla="*/ 1100899 h 2174272"/>
              <a:gd name="connsiteX565" fmla="*/ 4348068 w 4682585"/>
              <a:gd name="connsiteY565" fmla="*/ 1247489 h 2174272"/>
              <a:gd name="connsiteX566" fmla="*/ 4505801 w 4682585"/>
              <a:gd name="connsiteY566" fmla="*/ 1247489 h 2174272"/>
              <a:gd name="connsiteX567" fmla="*/ 4505801 w 4682585"/>
              <a:gd name="connsiteY567" fmla="*/ 1100899 h 2174272"/>
              <a:gd name="connsiteX568" fmla="*/ 4180809 w 4682585"/>
              <a:gd name="connsiteY568" fmla="*/ 1100899 h 2174272"/>
              <a:gd name="connsiteX569" fmla="*/ 4180809 w 4682585"/>
              <a:gd name="connsiteY569" fmla="*/ 1247489 h 2174272"/>
              <a:gd name="connsiteX570" fmla="*/ 4338543 w 4682585"/>
              <a:gd name="connsiteY570" fmla="*/ 1247489 h 2174272"/>
              <a:gd name="connsiteX571" fmla="*/ 4338543 w 4682585"/>
              <a:gd name="connsiteY571" fmla="*/ 1100899 h 2174272"/>
              <a:gd name="connsiteX572" fmla="*/ 4013550 w 4682585"/>
              <a:gd name="connsiteY572" fmla="*/ 1100899 h 2174272"/>
              <a:gd name="connsiteX573" fmla="*/ 4013550 w 4682585"/>
              <a:gd name="connsiteY573" fmla="*/ 1247489 h 2174272"/>
              <a:gd name="connsiteX574" fmla="*/ 4171284 w 4682585"/>
              <a:gd name="connsiteY574" fmla="*/ 1247489 h 2174272"/>
              <a:gd name="connsiteX575" fmla="*/ 4171284 w 4682585"/>
              <a:gd name="connsiteY575" fmla="*/ 1100899 h 2174272"/>
              <a:gd name="connsiteX576" fmla="*/ 3846291 w 4682585"/>
              <a:gd name="connsiteY576" fmla="*/ 1100899 h 2174272"/>
              <a:gd name="connsiteX577" fmla="*/ 3846291 w 4682585"/>
              <a:gd name="connsiteY577" fmla="*/ 1247489 h 2174272"/>
              <a:gd name="connsiteX578" fmla="*/ 4004025 w 4682585"/>
              <a:gd name="connsiteY578" fmla="*/ 1247489 h 2174272"/>
              <a:gd name="connsiteX579" fmla="*/ 4004025 w 4682585"/>
              <a:gd name="connsiteY579" fmla="*/ 1100899 h 2174272"/>
              <a:gd name="connsiteX580" fmla="*/ 3678936 w 4682585"/>
              <a:gd name="connsiteY580" fmla="*/ 1100899 h 2174272"/>
              <a:gd name="connsiteX581" fmla="*/ 3678936 w 4682585"/>
              <a:gd name="connsiteY581" fmla="*/ 1247489 h 2174272"/>
              <a:gd name="connsiteX582" fmla="*/ 3836766 w 4682585"/>
              <a:gd name="connsiteY582" fmla="*/ 1247489 h 2174272"/>
              <a:gd name="connsiteX583" fmla="*/ 3836766 w 4682585"/>
              <a:gd name="connsiteY583" fmla="*/ 1100899 h 2174272"/>
              <a:gd name="connsiteX584" fmla="*/ 3511677 w 4682585"/>
              <a:gd name="connsiteY584" fmla="*/ 1100899 h 2174272"/>
              <a:gd name="connsiteX585" fmla="*/ 3511677 w 4682585"/>
              <a:gd name="connsiteY585" fmla="*/ 1247489 h 2174272"/>
              <a:gd name="connsiteX586" fmla="*/ 3669411 w 4682585"/>
              <a:gd name="connsiteY586" fmla="*/ 1247489 h 2174272"/>
              <a:gd name="connsiteX587" fmla="*/ 3669411 w 4682585"/>
              <a:gd name="connsiteY587" fmla="*/ 1100899 h 2174272"/>
              <a:gd name="connsiteX588" fmla="*/ 3344418 w 4682585"/>
              <a:gd name="connsiteY588" fmla="*/ 1100899 h 2174272"/>
              <a:gd name="connsiteX589" fmla="*/ 3344418 w 4682585"/>
              <a:gd name="connsiteY589" fmla="*/ 1247489 h 2174272"/>
              <a:gd name="connsiteX590" fmla="*/ 3502152 w 4682585"/>
              <a:gd name="connsiteY590" fmla="*/ 1247489 h 2174272"/>
              <a:gd name="connsiteX591" fmla="*/ 3502152 w 4682585"/>
              <a:gd name="connsiteY591" fmla="*/ 1100899 h 2174272"/>
              <a:gd name="connsiteX592" fmla="*/ 3177159 w 4682585"/>
              <a:gd name="connsiteY592" fmla="*/ 1100899 h 2174272"/>
              <a:gd name="connsiteX593" fmla="*/ 3177159 w 4682585"/>
              <a:gd name="connsiteY593" fmla="*/ 1247489 h 2174272"/>
              <a:gd name="connsiteX594" fmla="*/ 3334893 w 4682585"/>
              <a:gd name="connsiteY594" fmla="*/ 1247489 h 2174272"/>
              <a:gd name="connsiteX595" fmla="*/ 3334893 w 4682585"/>
              <a:gd name="connsiteY595" fmla="*/ 1100899 h 2174272"/>
              <a:gd name="connsiteX596" fmla="*/ 3009900 w 4682585"/>
              <a:gd name="connsiteY596" fmla="*/ 1100899 h 2174272"/>
              <a:gd name="connsiteX597" fmla="*/ 3009900 w 4682585"/>
              <a:gd name="connsiteY597" fmla="*/ 1247489 h 2174272"/>
              <a:gd name="connsiteX598" fmla="*/ 3167634 w 4682585"/>
              <a:gd name="connsiteY598" fmla="*/ 1247489 h 2174272"/>
              <a:gd name="connsiteX599" fmla="*/ 3167634 w 4682585"/>
              <a:gd name="connsiteY599" fmla="*/ 1100899 h 2174272"/>
              <a:gd name="connsiteX600" fmla="*/ 2842641 w 4682585"/>
              <a:gd name="connsiteY600" fmla="*/ 1100899 h 2174272"/>
              <a:gd name="connsiteX601" fmla="*/ 2842641 w 4682585"/>
              <a:gd name="connsiteY601" fmla="*/ 1247489 h 2174272"/>
              <a:gd name="connsiteX602" fmla="*/ 3000375 w 4682585"/>
              <a:gd name="connsiteY602" fmla="*/ 1247489 h 2174272"/>
              <a:gd name="connsiteX603" fmla="*/ 3000375 w 4682585"/>
              <a:gd name="connsiteY603" fmla="*/ 1100899 h 2174272"/>
              <a:gd name="connsiteX604" fmla="*/ 2675382 w 4682585"/>
              <a:gd name="connsiteY604" fmla="*/ 1100899 h 2174272"/>
              <a:gd name="connsiteX605" fmla="*/ 2675382 w 4682585"/>
              <a:gd name="connsiteY605" fmla="*/ 1247489 h 2174272"/>
              <a:gd name="connsiteX606" fmla="*/ 2833116 w 4682585"/>
              <a:gd name="connsiteY606" fmla="*/ 1247489 h 2174272"/>
              <a:gd name="connsiteX607" fmla="*/ 2833116 w 4682585"/>
              <a:gd name="connsiteY607" fmla="*/ 1100899 h 2174272"/>
              <a:gd name="connsiteX608" fmla="*/ 2508123 w 4682585"/>
              <a:gd name="connsiteY608" fmla="*/ 1100899 h 2174272"/>
              <a:gd name="connsiteX609" fmla="*/ 2508123 w 4682585"/>
              <a:gd name="connsiteY609" fmla="*/ 1247489 h 2174272"/>
              <a:gd name="connsiteX610" fmla="*/ 2665857 w 4682585"/>
              <a:gd name="connsiteY610" fmla="*/ 1247489 h 2174272"/>
              <a:gd name="connsiteX611" fmla="*/ 2665857 w 4682585"/>
              <a:gd name="connsiteY611" fmla="*/ 1100899 h 2174272"/>
              <a:gd name="connsiteX612" fmla="*/ 2340864 w 4682585"/>
              <a:gd name="connsiteY612" fmla="*/ 1100899 h 2174272"/>
              <a:gd name="connsiteX613" fmla="*/ 2340864 w 4682585"/>
              <a:gd name="connsiteY613" fmla="*/ 1247489 h 2174272"/>
              <a:gd name="connsiteX614" fmla="*/ 2498598 w 4682585"/>
              <a:gd name="connsiteY614" fmla="*/ 1247489 h 2174272"/>
              <a:gd name="connsiteX615" fmla="*/ 2498598 w 4682585"/>
              <a:gd name="connsiteY615" fmla="*/ 1100899 h 2174272"/>
              <a:gd name="connsiteX616" fmla="*/ 2173510 w 4682585"/>
              <a:gd name="connsiteY616" fmla="*/ 1100899 h 2174272"/>
              <a:gd name="connsiteX617" fmla="*/ 2173510 w 4682585"/>
              <a:gd name="connsiteY617" fmla="*/ 1247489 h 2174272"/>
              <a:gd name="connsiteX618" fmla="*/ 2331339 w 4682585"/>
              <a:gd name="connsiteY618" fmla="*/ 1247489 h 2174272"/>
              <a:gd name="connsiteX619" fmla="*/ 2331339 w 4682585"/>
              <a:gd name="connsiteY619" fmla="*/ 1100899 h 2174272"/>
              <a:gd name="connsiteX620" fmla="*/ 2006251 w 4682585"/>
              <a:gd name="connsiteY620" fmla="*/ 1100899 h 2174272"/>
              <a:gd name="connsiteX621" fmla="*/ 2006251 w 4682585"/>
              <a:gd name="connsiteY621" fmla="*/ 1247489 h 2174272"/>
              <a:gd name="connsiteX622" fmla="*/ 2163985 w 4682585"/>
              <a:gd name="connsiteY622" fmla="*/ 1247489 h 2174272"/>
              <a:gd name="connsiteX623" fmla="*/ 2163985 w 4682585"/>
              <a:gd name="connsiteY623" fmla="*/ 1100899 h 2174272"/>
              <a:gd name="connsiteX624" fmla="*/ 1838992 w 4682585"/>
              <a:gd name="connsiteY624" fmla="*/ 1100899 h 2174272"/>
              <a:gd name="connsiteX625" fmla="*/ 1838992 w 4682585"/>
              <a:gd name="connsiteY625" fmla="*/ 1247489 h 2174272"/>
              <a:gd name="connsiteX626" fmla="*/ 1996726 w 4682585"/>
              <a:gd name="connsiteY626" fmla="*/ 1247489 h 2174272"/>
              <a:gd name="connsiteX627" fmla="*/ 1996726 w 4682585"/>
              <a:gd name="connsiteY627" fmla="*/ 1100899 h 2174272"/>
              <a:gd name="connsiteX628" fmla="*/ 1671733 w 4682585"/>
              <a:gd name="connsiteY628" fmla="*/ 1100899 h 2174272"/>
              <a:gd name="connsiteX629" fmla="*/ 1671733 w 4682585"/>
              <a:gd name="connsiteY629" fmla="*/ 1247489 h 2174272"/>
              <a:gd name="connsiteX630" fmla="*/ 1829467 w 4682585"/>
              <a:gd name="connsiteY630" fmla="*/ 1247489 h 2174272"/>
              <a:gd name="connsiteX631" fmla="*/ 1829467 w 4682585"/>
              <a:gd name="connsiteY631" fmla="*/ 1100899 h 2174272"/>
              <a:gd name="connsiteX632" fmla="*/ 1504474 w 4682585"/>
              <a:gd name="connsiteY632" fmla="*/ 1100899 h 2174272"/>
              <a:gd name="connsiteX633" fmla="*/ 1504474 w 4682585"/>
              <a:gd name="connsiteY633" fmla="*/ 1247489 h 2174272"/>
              <a:gd name="connsiteX634" fmla="*/ 1662208 w 4682585"/>
              <a:gd name="connsiteY634" fmla="*/ 1247489 h 2174272"/>
              <a:gd name="connsiteX635" fmla="*/ 1662208 w 4682585"/>
              <a:gd name="connsiteY635" fmla="*/ 1100899 h 2174272"/>
              <a:gd name="connsiteX636" fmla="*/ 1337215 w 4682585"/>
              <a:gd name="connsiteY636" fmla="*/ 1100899 h 2174272"/>
              <a:gd name="connsiteX637" fmla="*/ 1337215 w 4682585"/>
              <a:gd name="connsiteY637" fmla="*/ 1247489 h 2174272"/>
              <a:gd name="connsiteX638" fmla="*/ 1494949 w 4682585"/>
              <a:gd name="connsiteY638" fmla="*/ 1247489 h 2174272"/>
              <a:gd name="connsiteX639" fmla="*/ 1494949 w 4682585"/>
              <a:gd name="connsiteY639" fmla="*/ 1100899 h 2174272"/>
              <a:gd name="connsiteX640" fmla="*/ 1169956 w 4682585"/>
              <a:gd name="connsiteY640" fmla="*/ 1100899 h 2174272"/>
              <a:gd name="connsiteX641" fmla="*/ 1169956 w 4682585"/>
              <a:gd name="connsiteY641" fmla="*/ 1247489 h 2174272"/>
              <a:gd name="connsiteX642" fmla="*/ 1327690 w 4682585"/>
              <a:gd name="connsiteY642" fmla="*/ 1247489 h 2174272"/>
              <a:gd name="connsiteX643" fmla="*/ 1327690 w 4682585"/>
              <a:gd name="connsiteY643" fmla="*/ 1100899 h 2174272"/>
              <a:gd name="connsiteX644" fmla="*/ 1002697 w 4682585"/>
              <a:gd name="connsiteY644" fmla="*/ 1100899 h 2174272"/>
              <a:gd name="connsiteX645" fmla="*/ 1002697 w 4682585"/>
              <a:gd name="connsiteY645" fmla="*/ 1247489 h 2174272"/>
              <a:gd name="connsiteX646" fmla="*/ 1160431 w 4682585"/>
              <a:gd name="connsiteY646" fmla="*/ 1247489 h 2174272"/>
              <a:gd name="connsiteX647" fmla="*/ 1160431 w 4682585"/>
              <a:gd name="connsiteY647" fmla="*/ 1100899 h 2174272"/>
              <a:gd name="connsiteX648" fmla="*/ 835438 w 4682585"/>
              <a:gd name="connsiteY648" fmla="*/ 1100899 h 2174272"/>
              <a:gd name="connsiteX649" fmla="*/ 835438 w 4682585"/>
              <a:gd name="connsiteY649" fmla="*/ 1247489 h 2174272"/>
              <a:gd name="connsiteX650" fmla="*/ 993172 w 4682585"/>
              <a:gd name="connsiteY650" fmla="*/ 1247489 h 2174272"/>
              <a:gd name="connsiteX651" fmla="*/ 993172 w 4682585"/>
              <a:gd name="connsiteY651" fmla="*/ 1100899 h 2174272"/>
              <a:gd name="connsiteX652" fmla="*/ 668179 w 4682585"/>
              <a:gd name="connsiteY652" fmla="*/ 1100899 h 2174272"/>
              <a:gd name="connsiteX653" fmla="*/ 668179 w 4682585"/>
              <a:gd name="connsiteY653" fmla="*/ 1247489 h 2174272"/>
              <a:gd name="connsiteX654" fmla="*/ 825913 w 4682585"/>
              <a:gd name="connsiteY654" fmla="*/ 1247489 h 2174272"/>
              <a:gd name="connsiteX655" fmla="*/ 825913 w 4682585"/>
              <a:gd name="connsiteY655" fmla="*/ 1100899 h 2174272"/>
              <a:gd name="connsiteX656" fmla="*/ 500920 w 4682585"/>
              <a:gd name="connsiteY656" fmla="*/ 1100899 h 2174272"/>
              <a:gd name="connsiteX657" fmla="*/ 500920 w 4682585"/>
              <a:gd name="connsiteY657" fmla="*/ 1247489 h 2174272"/>
              <a:gd name="connsiteX658" fmla="*/ 658654 w 4682585"/>
              <a:gd name="connsiteY658" fmla="*/ 1247489 h 2174272"/>
              <a:gd name="connsiteX659" fmla="*/ 658654 w 4682585"/>
              <a:gd name="connsiteY659" fmla="*/ 1100899 h 2174272"/>
              <a:gd name="connsiteX660" fmla="*/ 333566 w 4682585"/>
              <a:gd name="connsiteY660" fmla="*/ 1100899 h 2174272"/>
              <a:gd name="connsiteX661" fmla="*/ 333566 w 4682585"/>
              <a:gd name="connsiteY661" fmla="*/ 1247489 h 2174272"/>
              <a:gd name="connsiteX662" fmla="*/ 491395 w 4682585"/>
              <a:gd name="connsiteY662" fmla="*/ 1247489 h 2174272"/>
              <a:gd name="connsiteX663" fmla="*/ 491395 w 4682585"/>
              <a:gd name="connsiteY663" fmla="*/ 1100899 h 2174272"/>
              <a:gd name="connsiteX664" fmla="*/ 166307 w 4682585"/>
              <a:gd name="connsiteY664" fmla="*/ 1100899 h 2174272"/>
              <a:gd name="connsiteX665" fmla="*/ 166307 w 4682585"/>
              <a:gd name="connsiteY665" fmla="*/ 1247489 h 2174272"/>
              <a:gd name="connsiteX666" fmla="*/ 324041 w 4682585"/>
              <a:gd name="connsiteY666" fmla="*/ 1247489 h 2174272"/>
              <a:gd name="connsiteX667" fmla="*/ 324041 w 4682585"/>
              <a:gd name="connsiteY667" fmla="*/ 1100899 h 2174272"/>
              <a:gd name="connsiteX668" fmla="*/ 9525 w 4682585"/>
              <a:gd name="connsiteY668" fmla="*/ 1100899 h 2174272"/>
              <a:gd name="connsiteX669" fmla="*/ 9525 w 4682585"/>
              <a:gd name="connsiteY669" fmla="*/ 1247489 h 2174272"/>
              <a:gd name="connsiteX670" fmla="*/ 156782 w 4682585"/>
              <a:gd name="connsiteY670" fmla="*/ 1247489 h 2174272"/>
              <a:gd name="connsiteX671" fmla="*/ 156782 w 4682585"/>
              <a:gd name="connsiteY671" fmla="*/ 1100899 h 2174272"/>
              <a:gd name="connsiteX672" fmla="*/ 4515326 w 4682585"/>
              <a:gd name="connsiteY672" fmla="*/ 944784 h 2174272"/>
              <a:gd name="connsiteX673" fmla="*/ 4515326 w 4682585"/>
              <a:gd name="connsiteY673" fmla="*/ 1091374 h 2174272"/>
              <a:gd name="connsiteX674" fmla="*/ 4673060 w 4682585"/>
              <a:gd name="connsiteY674" fmla="*/ 1091374 h 2174272"/>
              <a:gd name="connsiteX675" fmla="*/ 4673060 w 4682585"/>
              <a:gd name="connsiteY675" fmla="*/ 944784 h 2174272"/>
              <a:gd name="connsiteX676" fmla="*/ 4348068 w 4682585"/>
              <a:gd name="connsiteY676" fmla="*/ 944784 h 2174272"/>
              <a:gd name="connsiteX677" fmla="*/ 4348068 w 4682585"/>
              <a:gd name="connsiteY677" fmla="*/ 1091374 h 2174272"/>
              <a:gd name="connsiteX678" fmla="*/ 4505801 w 4682585"/>
              <a:gd name="connsiteY678" fmla="*/ 1091374 h 2174272"/>
              <a:gd name="connsiteX679" fmla="*/ 4505801 w 4682585"/>
              <a:gd name="connsiteY679" fmla="*/ 944784 h 2174272"/>
              <a:gd name="connsiteX680" fmla="*/ 4180809 w 4682585"/>
              <a:gd name="connsiteY680" fmla="*/ 944784 h 2174272"/>
              <a:gd name="connsiteX681" fmla="*/ 4180809 w 4682585"/>
              <a:gd name="connsiteY681" fmla="*/ 1091374 h 2174272"/>
              <a:gd name="connsiteX682" fmla="*/ 4338543 w 4682585"/>
              <a:gd name="connsiteY682" fmla="*/ 1091374 h 2174272"/>
              <a:gd name="connsiteX683" fmla="*/ 4338543 w 4682585"/>
              <a:gd name="connsiteY683" fmla="*/ 944784 h 2174272"/>
              <a:gd name="connsiteX684" fmla="*/ 4013550 w 4682585"/>
              <a:gd name="connsiteY684" fmla="*/ 944784 h 2174272"/>
              <a:gd name="connsiteX685" fmla="*/ 4013550 w 4682585"/>
              <a:gd name="connsiteY685" fmla="*/ 1091374 h 2174272"/>
              <a:gd name="connsiteX686" fmla="*/ 4171284 w 4682585"/>
              <a:gd name="connsiteY686" fmla="*/ 1091374 h 2174272"/>
              <a:gd name="connsiteX687" fmla="*/ 4171284 w 4682585"/>
              <a:gd name="connsiteY687" fmla="*/ 944784 h 2174272"/>
              <a:gd name="connsiteX688" fmla="*/ 3846291 w 4682585"/>
              <a:gd name="connsiteY688" fmla="*/ 944784 h 2174272"/>
              <a:gd name="connsiteX689" fmla="*/ 3846291 w 4682585"/>
              <a:gd name="connsiteY689" fmla="*/ 1091374 h 2174272"/>
              <a:gd name="connsiteX690" fmla="*/ 4004025 w 4682585"/>
              <a:gd name="connsiteY690" fmla="*/ 1091374 h 2174272"/>
              <a:gd name="connsiteX691" fmla="*/ 4004025 w 4682585"/>
              <a:gd name="connsiteY691" fmla="*/ 944784 h 2174272"/>
              <a:gd name="connsiteX692" fmla="*/ 3678936 w 4682585"/>
              <a:gd name="connsiteY692" fmla="*/ 944784 h 2174272"/>
              <a:gd name="connsiteX693" fmla="*/ 3678936 w 4682585"/>
              <a:gd name="connsiteY693" fmla="*/ 1091374 h 2174272"/>
              <a:gd name="connsiteX694" fmla="*/ 3836766 w 4682585"/>
              <a:gd name="connsiteY694" fmla="*/ 1091374 h 2174272"/>
              <a:gd name="connsiteX695" fmla="*/ 3836766 w 4682585"/>
              <a:gd name="connsiteY695" fmla="*/ 944784 h 2174272"/>
              <a:gd name="connsiteX696" fmla="*/ 3511677 w 4682585"/>
              <a:gd name="connsiteY696" fmla="*/ 944784 h 2174272"/>
              <a:gd name="connsiteX697" fmla="*/ 3511677 w 4682585"/>
              <a:gd name="connsiteY697" fmla="*/ 1091374 h 2174272"/>
              <a:gd name="connsiteX698" fmla="*/ 3669411 w 4682585"/>
              <a:gd name="connsiteY698" fmla="*/ 1091374 h 2174272"/>
              <a:gd name="connsiteX699" fmla="*/ 3669411 w 4682585"/>
              <a:gd name="connsiteY699" fmla="*/ 944784 h 2174272"/>
              <a:gd name="connsiteX700" fmla="*/ 3344418 w 4682585"/>
              <a:gd name="connsiteY700" fmla="*/ 944784 h 2174272"/>
              <a:gd name="connsiteX701" fmla="*/ 3344418 w 4682585"/>
              <a:gd name="connsiteY701" fmla="*/ 1091374 h 2174272"/>
              <a:gd name="connsiteX702" fmla="*/ 3502152 w 4682585"/>
              <a:gd name="connsiteY702" fmla="*/ 1091374 h 2174272"/>
              <a:gd name="connsiteX703" fmla="*/ 3502152 w 4682585"/>
              <a:gd name="connsiteY703" fmla="*/ 944784 h 2174272"/>
              <a:gd name="connsiteX704" fmla="*/ 3177159 w 4682585"/>
              <a:gd name="connsiteY704" fmla="*/ 944784 h 2174272"/>
              <a:gd name="connsiteX705" fmla="*/ 3177159 w 4682585"/>
              <a:gd name="connsiteY705" fmla="*/ 1091374 h 2174272"/>
              <a:gd name="connsiteX706" fmla="*/ 3334893 w 4682585"/>
              <a:gd name="connsiteY706" fmla="*/ 1091374 h 2174272"/>
              <a:gd name="connsiteX707" fmla="*/ 3334893 w 4682585"/>
              <a:gd name="connsiteY707" fmla="*/ 944784 h 2174272"/>
              <a:gd name="connsiteX708" fmla="*/ 3009900 w 4682585"/>
              <a:gd name="connsiteY708" fmla="*/ 944784 h 2174272"/>
              <a:gd name="connsiteX709" fmla="*/ 3009900 w 4682585"/>
              <a:gd name="connsiteY709" fmla="*/ 1091374 h 2174272"/>
              <a:gd name="connsiteX710" fmla="*/ 3167634 w 4682585"/>
              <a:gd name="connsiteY710" fmla="*/ 1091374 h 2174272"/>
              <a:gd name="connsiteX711" fmla="*/ 3167634 w 4682585"/>
              <a:gd name="connsiteY711" fmla="*/ 944784 h 2174272"/>
              <a:gd name="connsiteX712" fmla="*/ 2842641 w 4682585"/>
              <a:gd name="connsiteY712" fmla="*/ 944784 h 2174272"/>
              <a:gd name="connsiteX713" fmla="*/ 2842641 w 4682585"/>
              <a:gd name="connsiteY713" fmla="*/ 1091374 h 2174272"/>
              <a:gd name="connsiteX714" fmla="*/ 3000375 w 4682585"/>
              <a:gd name="connsiteY714" fmla="*/ 1091374 h 2174272"/>
              <a:gd name="connsiteX715" fmla="*/ 3000375 w 4682585"/>
              <a:gd name="connsiteY715" fmla="*/ 944784 h 2174272"/>
              <a:gd name="connsiteX716" fmla="*/ 2675382 w 4682585"/>
              <a:gd name="connsiteY716" fmla="*/ 944784 h 2174272"/>
              <a:gd name="connsiteX717" fmla="*/ 2675382 w 4682585"/>
              <a:gd name="connsiteY717" fmla="*/ 1091374 h 2174272"/>
              <a:gd name="connsiteX718" fmla="*/ 2833116 w 4682585"/>
              <a:gd name="connsiteY718" fmla="*/ 1091374 h 2174272"/>
              <a:gd name="connsiteX719" fmla="*/ 2833116 w 4682585"/>
              <a:gd name="connsiteY719" fmla="*/ 944784 h 2174272"/>
              <a:gd name="connsiteX720" fmla="*/ 2508123 w 4682585"/>
              <a:gd name="connsiteY720" fmla="*/ 944784 h 2174272"/>
              <a:gd name="connsiteX721" fmla="*/ 2508123 w 4682585"/>
              <a:gd name="connsiteY721" fmla="*/ 1091374 h 2174272"/>
              <a:gd name="connsiteX722" fmla="*/ 2665857 w 4682585"/>
              <a:gd name="connsiteY722" fmla="*/ 1091374 h 2174272"/>
              <a:gd name="connsiteX723" fmla="*/ 2665857 w 4682585"/>
              <a:gd name="connsiteY723" fmla="*/ 944784 h 2174272"/>
              <a:gd name="connsiteX724" fmla="*/ 2340864 w 4682585"/>
              <a:gd name="connsiteY724" fmla="*/ 944784 h 2174272"/>
              <a:gd name="connsiteX725" fmla="*/ 2340864 w 4682585"/>
              <a:gd name="connsiteY725" fmla="*/ 1091374 h 2174272"/>
              <a:gd name="connsiteX726" fmla="*/ 2498598 w 4682585"/>
              <a:gd name="connsiteY726" fmla="*/ 1091374 h 2174272"/>
              <a:gd name="connsiteX727" fmla="*/ 2498598 w 4682585"/>
              <a:gd name="connsiteY727" fmla="*/ 944784 h 2174272"/>
              <a:gd name="connsiteX728" fmla="*/ 2173510 w 4682585"/>
              <a:gd name="connsiteY728" fmla="*/ 944784 h 2174272"/>
              <a:gd name="connsiteX729" fmla="*/ 2173510 w 4682585"/>
              <a:gd name="connsiteY729" fmla="*/ 1091374 h 2174272"/>
              <a:gd name="connsiteX730" fmla="*/ 2331339 w 4682585"/>
              <a:gd name="connsiteY730" fmla="*/ 1091374 h 2174272"/>
              <a:gd name="connsiteX731" fmla="*/ 2331339 w 4682585"/>
              <a:gd name="connsiteY731" fmla="*/ 944784 h 2174272"/>
              <a:gd name="connsiteX732" fmla="*/ 2006251 w 4682585"/>
              <a:gd name="connsiteY732" fmla="*/ 944784 h 2174272"/>
              <a:gd name="connsiteX733" fmla="*/ 2006251 w 4682585"/>
              <a:gd name="connsiteY733" fmla="*/ 1091374 h 2174272"/>
              <a:gd name="connsiteX734" fmla="*/ 2163985 w 4682585"/>
              <a:gd name="connsiteY734" fmla="*/ 1091374 h 2174272"/>
              <a:gd name="connsiteX735" fmla="*/ 2163985 w 4682585"/>
              <a:gd name="connsiteY735" fmla="*/ 944784 h 2174272"/>
              <a:gd name="connsiteX736" fmla="*/ 1838992 w 4682585"/>
              <a:gd name="connsiteY736" fmla="*/ 944784 h 2174272"/>
              <a:gd name="connsiteX737" fmla="*/ 1838992 w 4682585"/>
              <a:gd name="connsiteY737" fmla="*/ 1091374 h 2174272"/>
              <a:gd name="connsiteX738" fmla="*/ 1996726 w 4682585"/>
              <a:gd name="connsiteY738" fmla="*/ 1091374 h 2174272"/>
              <a:gd name="connsiteX739" fmla="*/ 1996726 w 4682585"/>
              <a:gd name="connsiteY739" fmla="*/ 944784 h 2174272"/>
              <a:gd name="connsiteX740" fmla="*/ 1671733 w 4682585"/>
              <a:gd name="connsiteY740" fmla="*/ 944784 h 2174272"/>
              <a:gd name="connsiteX741" fmla="*/ 1671733 w 4682585"/>
              <a:gd name="connsiteY741" fmla="*/ 1091374 h 2174272"/>
              <a:gd name="connsiteX742" fmla="*/ 1829467 w 4682585"/>
              <a:gd name="connsiteY742" fmla="*/ 1091374 h 2174272"/>
              <a:gd name="connsiteX743" fmla="*/ 1829467 w 4682585"/>
              <a:gd name="connsiteY743" fmla="*/ 944784 h 2174272"/>
              <a:gd name="connsiteX744" fmla="*/ 1504474 w 4682585"/>
              <a:gd name="connsiteY744" fmla="*/ 944784 h 2174272"/>
              <a:gd name="connsiteX745" fmla="*/ 1504474 w 4682585"/>
              <a:gd name="connsiteY745" fmla="*/ 1091374 h 2174272"/>
              <a:gd name="connsiteX746" fmla="*/ 1662208 w 4682585"/>
              <a:gd name="connsiteY746" fmla="*/ 1091374 h 2174272"/>
              <a:gd name="connsiteX747" fmla="*/ 1662208 w 4682585"/>
              <a:gd name="connsiteY747" fmla="*/ 944784 h 2174272"/>
              <a:gd name="connsiteX748" fmla="*/ 1337215 w 4682585"/>
              <a:gd name="connsiteY748" fmla="*/ 944784 h 2174272"/>
              <a:gd name="connsiteX749" fmla="*/ 1337215 w 4682585"/>
              <a:gd name="connsiteY749" fmla="*/ 1091374 h 2174272"/>
              <a:gd name="connsiteX750" fmla="*/ 1494949 w 4682585"/>
              <a:gd name="connsiteY750" fmla="*/ 1091374 h 2174272"/>
              <a:gd name="connsiteX751" fmla="*/ 1494949 w 4682585"/>
              <a:gd name="connsiteY751" fmla="*/ 944784 h 2174272"/>
              <a:gd name="connsiteX752" fmla="*/ 1169956 w 4682585"/>
              <a:gd name="connsiteY752" fmla="*/ 944784 h 2174272"/>
              <a:gd name="connsiteX753" fmla="*/ 1169956 w 4682585"/>
              <a:gd name="connsiteY753" fmla="*/ 1091374 h 2174272"/>
              <a:gd name="connsiteX754" fmla="*/ 1327690 w 4682585"/>
              <a:gd name="connsiteY754" fmla="*/ 1091374 h 2174272"/>
              <a:gd name="connsiteX755" fmla="*/ 1327690 w 4682585"/>
              <a:gd name="connsiteY755" fmla="*/ 944784 h 2174272"/>
              <a:gd name="connsiteX756" fmla="*/ 1002697 w 4682585"/>
              <a:gd name="connsiteY756" fmla="*/ 944784 h 2174272"/>
              <a:gd name="connsiteX757" fmla="*/ 1002697 w 4682585"/>
              <a:gd name="connsiteY757" fmla="*/ 1091374 h 2174272"/>
              <a:gd name="connsiteX758" fmla="*/ 1160431 w 4682585"/>
              <a:gd name="connsiteY758" fmla="*/ 1091374 h 2174272"/>
              <a:gd name="connsiteX759" fmla="*/ 1160431 w 4682585"/>
              <a:gd name="connsiteY759" fmla="*/ 944784 h 2174272"/>
              <a:gd name="connsiteX760" fmla="*/ 835438 w 4682585"/>
              <a:gd name="connsiteY760" fmla="*/ 944784 h 2174272"/>
              <a:gd name="connsiteX761" fmla="*/ 835438 w 4682585"/>
              <a:gd name="connsiteY761" fmla="*/ 1091374 h 2174272"/>
              <a:gd name="connsiteX762" fmla="*/ 993172 w 4682585"/>
              <a:gd name="connsiteY762" fmla="*/ 1091374 h 2174272"/>
              <a:gd name="connsiteX763" fmla="*/ 993172 w 4682585"/>
              <a:gd name="connsiteY763" fmla="*/ 944784 h 2174272"/>
              <a:gd name="connsiteX764" fmla="*/ 668179 w 4682585"/>
              <a:gd name="connsiteY764" fmla="*/ 944784 h 2174272"/>
              <a:gd name="connsiteX765" fmla="*/ 668179 w 4682585"/>
              <a:gd name="connsiteY765" fmla="*/ 1091374 h 2174272"/>
              <a:gd name="connsiteX766" fmla="*/ 825913 w 4682585"/>
              <a:gd name="connsiteY766" fmla="*/ 1091374 h 2174272"/>
              <a:gd name="connsiteX767" fmla="*/ 825913 w 4682585"/>
              <a:gd name="connsiteY767" fmla="*/ 944784 h 2174272"/>
              <a:gd name="connsiteX768" fmla="*/ 500920 w 4682585"/>
              <a:gd name="connsiteY768" fmla="*/ 944784 h 2174272"/>
              <a:gd name="connsiteX769" fmla="*/ 500920 w 4682585"/>
              <a:gd name="connsiteY769" fmla="*/ 1091374 h 2174272"/>
              <a:gd name="connsiteX770" fmla="*/ 658654 w 4682585"/>
              <a:gd name="connsiteY770" fmla="*/ 1091374 h 2174272"/>
              <a:gd name="connsiteX771" fmla="*/ 658654 w 4682585"/>
              <a:gd name="connsiteY771" fmla="*/ 944784 h 2174272"/>
              <a:gd name="connsiteX772" fmla="*/ 333566 w 4682585"/>
              <a:gd name="connsiteY772" fmla="*/ 944784 h 2174272"/>
              <a:gd name="connsiteX773" fmla="*/ 333566 w 4682585"/>
              <a:gd name="connsiteY773" fmla="*/ 1091374 h 2174272"/>
              <a:gd name="connsiteX774" fmla="*/ 491395 w 4682585"/>
              <a:gd name="connsiteY774" fmla="*/ 1091374 h 2174272"/>
              <a:gd name="connsiteX775" fmla="*/ 491395 w 4682585"/>
              <a:gd name="connsiteY775" fmla="*/ 944784 h 2174272"/>
              <a:gd name="connsiteX776" fmla="*/ 166307 w 4682585"/>
              <a:gd name="connsiteY776" fmla="*/ 944784 h 2174272"/>
              <a:gd name="connsiteX777" fmla="*/ 166307 w 4682585"/>
              <a:gd name="connsiteY777" fmla="*/ 1091374 h 2174272"/>
              <a:gd name="connsiteX778" fmla="*/ 324041 w 4682585"/>
              <a:gd name="connsiteY778" fmla="*/ 1091374 h 2174272"/>
              <a:gd name="connsiteX779" fmla="*/ 324041 w 4682585"/>
              <a:gd name="connsiteY779" fmla="*/ 944784 h 2174272"/>
              <a:gd name="connsiteX780" fmla="*/ 9525 w 4682585"/>
              <a:gd name="connsiteY780" fmla="*/ 944784 h 2174272"/>
              <a:gd name="connsiteX781" fmla="*/ 9525 w 4682585"/>
              <a:gd name="connsiteY781" fmla="*/ 1091374 h 2174272"/>
              <a:gd name="connsiteX782" fmla="*/ 156782 w 4682585"/>
              <a:gd name="connsiteY782" fmla="*/ 1091374 h 2174272"/>
              <a:gd name="connsiteX783" fmla="*/ 156782 w 4682585"/>
              <a:gd name="connsiteY783" fmla="*/ 944784 h 2174272"/>
              <a:gd name="connsiteX784" fmla="*/ 4515326 w 4682585"/>
              <a:gd name="connsiteY784" fmla="*/ 788670 h 2174272"/>
              <a:gd name="connsiteX785" fmla="*/ 4515326 w 4682585"/>
              <a:gd name="connsiteY785" fmla="*/ 935259 h 2174272"/>
              <a:gd name="connsiteX786" fmla="*/ 4673060 w 4682585"/>
              <a:gd name="connsiteY786" fmla="*/ 935259 h 2174272"/>
              <a:gd name="connsiteX787" fmla="*/ 4673060 w 4682585"/>
              <a:gd name="connsiteY787" fmla="*/ 788670 h 2174272"/>
              <a:gd name="connsiteX788" fmla="*/ 4348068 w 4682585"/>
              <a:gd name="connsiteY788" fmla="*/ 788670 h 2174272"/>
              <a:gd name="connsiteX789" fmla="*/ 4348068 w 4682585"/>
              <a:gd name="connsiteY789" fmla="*/ 935259 h 2174272"/>
              <a:gd name="connsiteX790" fmla="*/ 4505801 w 4682585"/>
              <a:gd name="connsiteY790" fmla="*/ 935259 h 2174272"/>
              <a:gd name="connsiteX791" fmla="*/ 4505801 w 4682585"/>
              <a:gd name="connsiteY791" fmla="*/ 788670 h 2174272"/>
              <a:gd name="connsiteX792" fmla="*/ 4180809 w 4682585"/>
              <a:gd name="connsiteY792" fmla="*/ 788670 h 2174272"/>
              <a:gd name="connsiteX793" fmla="*/ 4180809 w 4682585"/>
              <a:gd name="connsiteY793" fmla="*/ 935259 h 2174272"/>
              <a:gd name="connsiteX794" fmla="*/ 4338543 w 4682585"/>
              <a:gd name="connsiteY794" fmla="*/ 935259 h 2174272"/>
              <a:gd name="connsiteX795" fmla="*/ 4338543 w 4682585"/>
              <a:gd name="connsiteY795" fmla="*/ 788670 h 2174272"/>
              <a:gd name="connsiteX796" fmla="*/ 4013550 w 4682585"/>
              <a:gd name="connsiteY796" fmla="*/ 788670 h 2174272"/>
              <a:gd name="connsiteX797" fmla="*/ 4013550 w 4682585"/>
              <a:gd name="connsiteY797" fmla="*/ 935259 h 2174272"/>
              <a:gd name="connsiteX798" fmla="*/ 4171284 w 4682585"/>
              <a:gd name="connsiteY798" fmla="*/ 935259 h 2174272"/>
              <a:gd name="connsiteX799" fmla="*/ 4171284 w 4682585"/>
              <a:gd name="connsiteY799" fmla="*/ 788670 h 2174272"/>
              <a:gd name="connsiteX800" fmla="*/ 3846291 w 4682585"/>
              <a:gd name="connsiteY800" fmla="*/ 788670 h 2174272"/>
              <a:gd name="connsiteX801" fmla="*/ 3846291 w 4682585"/>
              <a:gd name="connsiteY801" fmla="*/ 935259 h 2174272"/>
              <a:gd name="connsiteX802" fmla="*/ 4004025 w 4682585"/>
              <a:gd name="connsiteY802" fmla="*/ 935259 h 2174272"/>
              <a:gd name="connsiteX803" fmla="*/ 4004025 w 4682585"/>
              <a:gd name="connsiteY803" fmla="*/ 788670 h 2174272"/>
              <a:gd name="connsiteX804" fmla="*/ 3678936 w 4682585"/>
              <a:gd name="connsiteY804" fmla="*/ 788670 h 2174272"/>
              <a:gd name="connsiteX805" fmla="*/ 3678936 w 4682585"/>
              <a:gd name="connsiteY805" fmla="*/ 935259 h 2174272"/>
              <a:gd name="connsiteX806" fmla="*/ 3836766 w 4682585"/>
              <a:gd name="connsiteY806" fmla="*/ 935259 h 2174272"/>
              <a:gd name="connsiteX807" fmla="*/ 3836766 w 4682585"/>
              <a:gd name="connsiteY807" fmla="*/ 788670 h 2174272"/>
              <a:gd name="connsiteX808" fmla="*/ 3511677 w 4682585"/>
              <a:gd name="connsiteY808" fmla="*/ 788670 h 2174272"/>
              <a:gd name="connsiteX809" fmla="*/ 3511677 w 4682585"/>
              <a:gd name="connsiteY809" fmla="*/ 935259 h 2174272"/>
              <a:gd name="connsiteX810" fmla="*/ 3669411 w 4682585"/>
              <a:gd name="connsiteY810" fmla="*/ 935259 h 2174272"/>
              <a:gd name="connsiteX811" fmla="*/ 3669411 w 4682585"/>
              <a:gd name="connsiteY811" fmla="*/ 788670 h 2174272"/>
              <a:gd name="connsiteX812" fmla="*/ 3344418 w 4682585"/>
              <a:gd name="connsiteY812" fmla="*/ 788670 h 2174272"/>
              <a:gd name="connsiteX813" fmla="*/ 3344418 w 4682585"/>
              <a:gd name="connsiteY813" fmla="*/ 935259 h 2174272"/>
              <a:gd name="connsiteX814" fmla="*/ 3502152 w 4682585"/>
              <a:gd name="connsiteY814" fmla="*/ 935259 h 2174272"/>
              <a:gd name="connsiteX815" fmla="*/ 3502152 w 4682585"/>
              <a:gd name="connsiteY815" fmla="*/ 788670 h 2174272"/>
              <a:gd name="connsiteX816" fmla="*/ 3177159 w 4682585"/>
              <a:gd name="connsiteY816" fmla="*/ 788670 h 2174272"/>
              <a:gd name="connsiteX817" fmla="*/ 3177159 w 4682585"/>
              <a:gd name="connsiteY817" fmla="*/ 935259 h 2174272"/>
              <a:gd name="connsiteX818" fmla="*/ 3334893 w 4682585"/>
              <a:gd name="connsiteY818" fmla="*/ 935259 h 2174272"/>
              <a:gd name="connsiteX819" fmla="*/ 3334893 w 4682585"/>
              <a:gd name="connsiteY819" fmla="*/ 788670 h 2174272"/>
              <a:gd name="connsiteX820" fmla="*/ 3009900 w 4682585"/>
              <a:gd name="connsiteY820" fmla="*/ 788670 h 2174272"/>
              <a:gd name="connsiteX821" fmla="*/ 3009900 w 4682585"/>
              <a:gd name="connsiteY821" fmla="*/ 935259 h 2174272"/>
              <a:gd name="connsiteX822" fmla="*/ 3167634 w 4682585"/>
              <a:gd name="connsiteY822" fmla="*/ 935259 h 2174272"/>
              <a:gd name="connsiteX823" fmla="*/ 3167634 w 4682585"/>
              <a:gd name="connsiteY823" fmla="*/ 788670 h 2174272"/>
              <a:gd name="connsiteX824" fmla="*/ 2842641 w 4682585"/>
              <a:gd name="connsiteY824" fmla="*/ 788670 h 2174272"/>
              <a:gd name="connsiteX825" fmla="*/ 2842641 w 4682585"/>
              <a:gd name="connsiteY825" fmla="*/ 935259 h 2174272"/>
              <a:gd name="connsiteX826" fmla="*/ 3000375 w 4682585"/>
              <a:gd name="connsiteY826" fmla="*/ 935259 h 2174272"/>
              <a:gd name="connsiteX827" fmla="*/ 3000375 w 4682585"/>
              <a:gd name="connsiteY827" fmla="*/ 788670 h 2174272"/>
              <a:gd name="connsiteX828" fmla="*/ 2675382 w 4682585"/>
              <a:gd name="connsiteY828" fmla="*/ 788670 h 2174272"/>
              <a:gd name="connsiteX829" fmla="*/ 2675382 w 4682585"/>
              <a:gd name="connsiteY829" fmla="*/ 935259 h 2174272"/>
              <a:gd name="connsiteX830" fmla="*/ 2833116 w 4682585"/>
              <a:gd name="connsiteY830" fmla="*/ 935259 h 2174272"/>
              <a:gd name="connsiteX831" fmla="*/ 2833116 w 4682585"/>
              <a:gd name="connsiteY831" fmla="*/ 788670 h 2174272"/>
              <a:gd name="connsiteX832" fmla="*/ 2508123 w 4682585"/>
              <a:gd name="connsiteY832" fmla="*/ 788670 h 2174272"/>
              <a:gd name="connsiteX833" fmla="*/ 2508123 w 4682585"/>
              <a:gd name="connsiteY833" fmla="*/ 935259 h 2174272"/>
              <a:gd name="connsiteX834" fmla="*/ 2665857 w 4682585"/>
              <a:gd name="connsiteY834" fmla="*/ 935259 h 2174272"/>
              <a:gd name="connsiteX835" fmla="*/ 2665857 w 4682585"/>
              <a:gd name="connsiteY835" fmla="*/ 788670 h 2174272"/>
              <a:gd name="connsiteX836" fmla="*/ 2340864 w 4682585"/>
              <a:gd name="connsiteY836" fmla="*/ 788670 h 2174272"/>
              <a:gd name="connsiteX837" fmla="*/ 2340864 w 4682585"/>
              <a:gd name="connsiteY837" fmla="*/ 935259 h 2174272"/>
              <a:gd name="connsiteX838" fmla="*/ 2498598 w 4682585"/>
              <a:gd name="connsiteY838" fmla="*/ 935259 h 2174272"/>
              <a:gd name="connsiteX839" fmla="*/ 2498598 w 4682585"/>
              <a:gd name="connsiteY839" fmla="*/ 788670 h 2174272"/>
              <a:gd name="connsiteX840" fmla="*/ 2173510 w 4682585"/>
              <a:gd name="connsiteY840" fmla="*/ 788670 h 2174272"/>
              <a:gd name="connsiteX841" fmla="*/ 2173510 w 4682585"/>
              <a:gd name="connsiteY841" fmla="*/ 935259 h 2174272"/>
              <a:gd name="connsiteX842" fmla="*/ 2331339 w 4682585"/>
              <a:gd name="connsiteY842" fmla="*/ 935259 h 2174272"/>
              <a:gd name="connsiteX843" fmla="*/ 2331339 w 4682585"/>
              <a:gd name="connsiteY843" fmla="*/ 788670 h 2174272"/>
              <a:gd name="connsiteX844" fmla="*/ 2006251 w 4682585"/>
              <a:gd name="connsiteY844" fmla="*/ 788670 h 2174272"/>
              <a:gd name="connsiteX845" fmla="*/ 2006251 w 4682585"/>
              <a:gd name="connsiteY845" fmla="*/ 935259 h 2174272"/>
              <a:gd name="connsiteX846" fmla="*/ 2163985 w 4682585"/>
              <a:gd name="connsiteY846" fmla="*/ 935259 h 2174272"/>
              <a:gd name="connsiteX847" fmla="*/ 2163985 w 4682585"/>
              <a:gd name="connsiteY847" fmla="*/ 788670 h 2174272"/>
              <a:gd name="connsiteX848" fmla="*/ 1838992 w 4682585"/>
              <a:gd name="connsiteY848" fmla="*/ 788670 h 2174272"/>
              <a:gd name="connsiteX849" fmla="*/ 1838992 w 4682585"/>
              <a:gd name="connsiteY849" fmla="*/ 935259 h 2174272"/>
              <a:gd name="connsiteX850" fmla="*/ 1996726 w 4682585"/>
              <a:gd name="connsiteY850" fmla="*/ 935259 h 2174272"/>
              <a:gd name="connsiteX851" fmla="*/ 1996726 w 4682585"/>
              <a:gd name="connsiteY851" fmla="*/ 788670 h 2174272"/>
              <a:gd name="connsiteX852" fmla="*/ 1671733 w 4682585"/>
              <a:gd name="connsiteY852" fmla="*/ 788670 h 2174272"/>
              <a:gd name="connsiteX853" fmla="*/ 1671733 w 4682585"/>
              <a:gd name="connsiteY853" fmla="*/ 935259 h 2174272"/>
              <a:gd name="connsiteX854" fmla="*/ 1829467 w 4682585"/>
              <a:gd name="connsiteY854" fmla="*/ 935259 h 2174272"/>
              <a:gd name="connsiteX855" fmla="*/ 1829467 w 4682585"/>
              <a:gd name="connsiteY855" fmla="*/ 788670 h 2174272"/>
              <a:gd name="connsiteX856" fmla="*/ 1504474 w 4682585"/>
              <a:gd name="connsiteY856" fmla="*/ 788670 h 2174272"/>
              <a:gd name="connsiteX857" fmla="*/ 1504474 w 4682585"/>
              <a:gd name="connsiteY857" fmla="*/ 935259 h 2174272"/>
              <a:gd name="connsiteX858" fmla="*/ 1662208 w 4682585"/>
              <a:gd name="connsiteY858" fmla="*/ 935259 h 2174272"/>
              <a:gd name="connsiteX859" fmla="*/ 1662208 w 4682585"/>
              <a:gd name="connsiteY859" fmla="*/ 788670 h 2174272"/>
              <a:gd name="connsiteX860" fmla="*/ 1337215 w 4682585"/>
              <a:gd name="connsiteY860" fmla="*/ 788670 h 2174272"/>
              <a:gd name="connsiteX861" fmla="*/ 1337215 w 4682585"/>
              <a:gd name="connsiteY861" fmla="*/ 935259 h 2174272"/>
              <a:gd name="connsiteX862" fmla="*/ 1494949 w 4682585"/>
              <a:gd name="connsiteY862" fmla="*/ 935259 h 2174272"/>
              <a:gd name="connsiteX863" fmla="*/ 1494949 w 4682585"/>
              <a:gd name="connsiteY863" fmla="*/ 788670 h 2174272"/>
              <a:gd name="connsiteX864" fmla="*/ 1169956 w 4682585"/>
              <a:gd name="connsiteY864" fmla="*/ 788670 h 2174272"/>
              <a:gd name="connsiteX865" fmla="*/ 1169956 w 4682585"/>
              <a:gd name="connsiteY865" fmla="*/ 935259 h 2174272"/>
              <a:gd name="connsiteX866" fmla="*/ 1327690 w 4682585"/>
              <a:gd name="connsiteY866" fmla="*/ 935259 h 2174272"/>
              <a:gd name="connsiteX867" fmla="*/ 1327690 w 4682585"/>
              <a:gd name="connsiteY867" fmla="*/ 788670 h 2174272"/>
              <a:gd name="connsiteX868" fmla="*/ 1002697 w 4682585"/>
              <a:gd name="connsiteY868" fmla="*/ 788670 h 2174272"/>
              <a:gd name="connsiteX869" fmla="*/ 1002697 w 4682585"/>
              <a:gd name="connsiteY869" fmla="*/ 935259 h 2174272"/>
              <a:gd name="connsiteX870" fmla="*/ 1160431 w 4682585"/>
              <a:gd name="connsiteY870" fmla="*/ 935259 h 2174272"/>
              <a:gd name="connsiteX871" fmla="*/ 1160431 w 4682585"/>
              <a:gd name="connsiteY871" fmla="*/ 788670 h 2174272"/>
              <a:gd name="connsiteX872" fmla="*/ 835438 w 4682585"/>
              <a:gd name="connsiteY872" fmla="*/ 788670 h 2174272"/>
              <a:gd name="connsiteX873" fmla="*/ 835438 w 4682585"/>
              <a:gd name="connsiteY873" fmla="*/ 935259 h 2174272"/>
              <a:gd name="connsiteX874" fmla="*/ 993172 w 4682585"/>
              <a:gd name="connsiteY874" fmla="*/ 935259 h 2174272"/>
              <a:gd name="connsiteX875" fmla="*/ 993172 w 4682585"/>
              <a:gd name="connsiteY875" fmla="*/ 788670 h 2174272"/>
              <a:gd name="connsiteX876" fmla="*/ 668179 w 4682585"/>
              <a:gd name="connsiteY876" fmla="*/ 788670 h 2174272"/>
              <a:gd name="connsiteX877" fmla="*/ 668179 w 4682585"/>
              <a:gd name="connsiteY877" fmla="*/ 935259 h 2174272"/>
              <a:gd name="connsiteX878" fmla="*/ 825913 w 4682585"/>
              <a:gd name="connsiteY878" fmla="*/ 935259 h 2174272"/>
              <a:gd name="connsiteX879" fmla="*/ 825913 w 4682585"/>
              <a:gd name="connsiteY879" fmla="*/ 788670 h 2174272"/>
              <a:gd name="connsiteX880" fmla="*/ 500920 w 4682585"/>
              <a:gd name="connsiteY880" fmla="*/ 788670 h 2174272"/>
              <a:gd name="connsiteX881" fmla="*/ 500920 w 4682585"/>
              <a:gd name="connsiteY881" fmla="*/ 935259 h 2174272"/>
              <a:gd name="connsiteX882" fmla="*/ 658654 w 4682585"/>
              <a:gd name="connsiteY882" fmla="*/ 935259 h 2174272"/>
              <a:gd name="connsiteX883" fmla="*/ 658654 w 4682585"/>
              <a:gd name="connsiteY883" fmla="*/ 788670 h 2174272"/>
              <a:gd name="connsiteX884" fmla="*/ 333566 w 4682585"/>
              <a:gd name="connsiteY884" fmla="*/ 788670 h 2174272"/>
              <a:gd name="connsiteX885" fmla="*/ 333566 w 4682585"/>
              <a:gd name="connsiteY885" fmla="*/ 935259 h 2174272"/>
              <a:gd name="connsiteX886" fmla="*/ 491395 w 4682585"/>
              <a:gd name="connsiteY886" fmla="*/ 935259 h 2174272"/>
              <a:gd name="connsiteX887" fmla="*/ 491395 w 4682585"/>
              <a:gd name="connsiteY887" fmla="*/ 788670 h 2174272"/>
              <a:gd name="connsiteX888" fmla="*/ 166307 w 4682585"/>
              <a:gd name="connsiteY888" fmla="*/ 788670 h 2174272"/>
              <a:gd name="connsiteX889" fmla="*/ 166307 w 4682585"/>
              <a:gd name="connsiteY889" fmla="*/ 935259 h 2174272"/>
              <a:gd name="connsiteX890" fmla="*/ 324041 w 4682585"/>
              <a:gd name="connsiteY890" fmla="*/ 935259 h 2174272"/>
              <a:gd name="connsiteX891" fmla="*/ 324041 w 4682585"/>
              <a:gd name="connsiteY891" fmla="*/ 788670 h 2174272"/>
              <a:gd name="connsiteX892" fmla="*/ 9525 w 4682585"/>
              <a:gd name="connsiteY892" fmla="*/ 788670 h 2174272"/>
              <a:gd name="connsiteX893" fmla="*/ 9525 w 4682585"/>
              <a:gd name="connsiteY893" fmla="*/ 935259 h 2174272"/>
              <a:gd name="connsiteX894" fmla="*/ 156782 w 4682585"/>
              <a:gd name="connsiteY894" fmla="*/ 935259 h 2174272"/>
              <a:gd name="connsiteX895" fmla="*/ 156782 w 4682585"/>
              <a:gd name="connsiteY895" fmla="*/ 788670 h 2174272"/>
              <a:gd name="connsiteX896" fmla="*/ 4515326 w 4682585"/>
              <a:gd name="connsiteY896" fmla="*/ 632555 h 2174272"/>
              <a:gd name="connsiteX897" fmla="*/ 4515326 w 4682585"/>
              <a:gd name="connsiteY897" fmla="*/ 779145 h 2174272"/>
              <a:gd name="connsiteX898" fmla="*/ 4673060 w 4682585"/>
              <a:gd name="connsiteY898" fmla="*/ 779145 h 2174272"/>
              <a:gd name="connsiteX899" fmla="*/ 4673060 w 4682585"/>
              <a:gd name="connsiteY899" fmla="*/ 632555 h 2174272"/>
              <a:gd name="connsiteX900" fmla="*/ 4348068 w 4682585"/>
              <a:gd name="connsiteY900" fmla="*/ 632555 h 2174272"/>
              <a:gd name="connsiteX901" fmla="*/ 4348068 w 4682585"/>
              <a:gd name="connsiteY901" fmla="*/ 779145 h 2174272"/>
              <a:gd name="connsiteX902" fmla="*/ 4505801 w 4682585"/>
              <a:gd name="connsiteY902" fmla="*/ 779145 h 2174272"/>
              <a:gd name="connsiteX903" fmla="*/ 4505801 w 4682585"/>
              <a:gd name="connsiteY903" fmla="*/ 632555 h 2174272"/>
              <a:gd name="connsiteX904" fmla="*/ 4180809 w 4682585"/>
              <a:gd name="connsiteY904" fmla="*/ 632555 h 2174272"/>
              <a:gd name="connsiteX905" fmla="*/ 4180809 w 4682585"/>
              <a:gd name="connsiteY905" fmla="*/ 779145 h 2174272"/>
              <a:gd name="connsiteX906" fmla="*/ 4338543 w 4682585"/>
              <a:gd name="connsiteY906" fmla="*/ 779145 h 2174272"/>
              <a:gd name="connsiteX907" fmla="*/ 4338543 w 4682585"/>
              <a:gd name="connsiteY907" fmla="*/ 632555 h 2174272"/>
              <a:gd name="connsiteX908" fmla="*/ 4013550 w 4682585"/>
              <a:gd name="connsiteY908" fmla="*/ 632555 h 2174272"/>
              <a:gd name="connsiteX909" fmla="*/ 4013550 w 4682585"/>
              <a:gd name="connsiteY909" fmla="*/ 779145 h 2174272"/>
              <a:gd name="connsiteX910" fmla="*/ 4171284 w 4682585"/>
              <a:gd name="connsiteY910" fmla="*/ 779145 h 2174272"/>
              <a:gd name="connsiteX911" fmla="*/ 4171284 w 4682585"/>
              <a:gd name="connsiteY911" fmla="*/ 632555 h 2174272"/>
              <a:gd name="connsiteX912" fmla="*/ 3846291 w 4682585"/>
              <a:gd name="connsiteY912" fmla="*/ 632555 h 2174272"/>
              <a:gd name="connsiteX913" fmla="*/ 3846291 w 4682585"/>
              <a:gd name="connsiteY913" fmla="*/ 779145 h 2174272"/>
              <a:gd name="connsiteX914" fmla="*/ 4004025 w 4682585"/>
              <a:gd name="connsiteY914" fmla="*/ 779145 h 2174272"/>
              <a:gd name="connsiteX915" fmla="*/ 4004025 w 4682585"/>
              <a:gd name="connsiteY915" fmla="*/ 632555 h 2174272"/>
              <a:gd name="connsiteX916" fmla="*/ 3678936 w 4682585"/>
              <a:gd name="connsiteY916" fmla="*/ 632555 h 2174272"/>
              <a:gd name="connsiteX917" fmla="*/ 3678936 w 4682585"/>
              <a:gd name="connsiteY917" fmla="*/ 779145 h 2174272"/>
              <a:gd name="connsiteX918" fmla="*/ 3836766 w 4682585"/>
              <a:gd name="connsiteY918" fmla="*/ 779145 h 2174272"/>
              <a:gd name="connsiteX919" fmla="*/ 3836766 w 4682585"/>
              <a:gd name="connsiteY919" fmla="*/ 632555 h 2174272"/>
              <a:gd name="connsiteX920" fmla="*/ 3511677 w 4682585"/>
              <a:gd name="connsiteY920" fmla="*/ 632555 h 2174272"/>
              <a:gd name="connsiteX921" fmla="*/ 3511677 w 4682585"/>
              <a:gd name="connsiteY921" fmla="*/ 779145 h 2174272"/>
              <a:gd name="connsiteX922" fmla="*/ 3669411 w 4682585"/>
              <a:gd name="connsiteY922" fmla="*/ 779145 h 2174272"/>
              <a:gd name="connsiteX923" fmla="*/ 3669411 w 4682585"/>
              <a:gd name="connsiteY923" fmla="*/ 632555 h 2174272"/>
              <a:gd name="connsiteX924" fmla="*/ 3344418 w 4682585"/>
              <a:gd name="connsiteY924" fmla="*/ 632555 h 2174272"/>
              <a:gd name="connsiteX925" fmla="*/ 3344418 w 4682585"/>
              <a:gd name="connsiteY925" fmla="*/ 779145 h 2174272"/>
              <a:gd name="connsiteX926" fmla="*/ 3502152 w 4682585"/>
              <a:gd name="connsiteY926" fmla="*/ 779145 h 2174272"/>
              <a:gd name="connsiteX927" fmla="*/ 3502152 w 4682585"/>
              <a:gd name="connsiteY927" fmla="*/ 632555 h 2174272"/>
              <a:gd name="connsiteX928" fmla="*/ 3177159 w 4682585"/>
              <a:gd name="connsiteY928" fmla="*/ 632555 h 2174272"/>
              <a:gd name="connsiteX929" fmla="*/ 3177159 w 4682585"/>
              <a:gd name="connsiteY929" fmla="*/ 779145 h 2174272"/>
              <a:gd name="connsiteX930" fmla="*/ 3334893 w 4682585"/>
              <a:gd name="connsiteY930" fmla="*/ 779145 h 2174272"/>
              <a:gd name="connsiteX931" fmla="*/ 3334893 w 4682585"/>
              <a:gd name="connsiteY931" fmla="*/ 632555 h 2174272"/>
              <a:gd name="connsiteX932" fmla="*/ 3009900 w 4682585"/>
              <a:gd name="connsiteY932" fmla="*/ 632555 h 2174272"/>
              <a:gd name="connsiteX933" fmla="*/ 3009900 w 4682585"/>
              <a:gd name="connsiteY933" fmla="*/ 779145 h 2174272"/>
              <a:gd name="connsiteX934" fmla="*/ 3167634 w 4682585"/>
              <a:gd name="connsiteY934" fmla="*/ 779145 h 2174272"/>
              <a:gd name="connsiteX935" fmla="*/ 3167634 w 4682585"/>
              <a:gd name="connsiteY935" fmla="*/ 632555 h 2174272"/>
              <a:gd name="connsiteX936" fmla="*/ 2842641 w 4682585"/>
              <a:gd name="connsiteY936" fmla="*/ 632555 h 2174272"/>
              <a:gd name="connsiteX937" fmla="*/ 2842641 w 4682585"/>
              <a:gd name="connsiteY937" fmla="*/ 779145 h 2174272"/>
              <a:gd name="connsiteX938" fmla="*/ 3000375 w 4682585"/>
              <a:gd name="connsiteY938" fmla="*/ 779145 h 2174272"/>
              <a:gd name="connsiteX939" fmla="*/ 3000375 w 4682585"/>
              <a:gd name="connsiteY939" fmla="*/ 632555 h 2174272"/>
              <a:gd name="connsiteX940" fmla="*/ 2675382 w 4682585"/>
              <a:gd name="connsiteY940" fmla="*/ 632555 h 2174272"/>
              <a:gd name="connsiteX941" fmla="*/ 2675382 w 4682585"/>
              <a:gd name="connsiteY941" fmla="*/ 779145 h 2174272"/>
              <a:gd name="connsiteX942" fmla="*/ 2833116 w 4682585"/>
              <a:gd name="connsiteY942" fmla="*/ 779145 h 2174272"/>
              <a:gd name="connsiteX943" fmla="*/ 2833116 w 4682585"/>
              <a:gd name="connsiteY943" fmla="*/ 632555 h 2174272"/>
              <a:gd name="connsiteX944" fmla="*/ 2508123 w 4682585"/>
              <a:gd name="connsiteY944" fmla="*/ 632555 h 2174272"/>
              <a:gd name="connsiteX945" fmla="*/ 2508123 w 4682585"/>
              <a:gd name="connsiteY945" fmla="*/ 779145 h 2174272"/>
              <a:gd name="connsiteX946" fmla="*/ 2665857 w 4682585"/>
              <a:gd name="connsiteY946" fmla="*/ 779145 h 2174272"/>
              <a:gd name="connsiteX947" fmla="*/ 2665857 w 4682585"/>
              <a:gd name="connsiteY947" fmla="*/ 632555 h 2174272"/>
              <a:gd name="connsiteX948" fmla="*/ 2340864 w 4682585"/>
              <a:gd name="connsiteY948" fmla="*/ 632555 h 2174272"/>
              <a:gd name="connsiteX949" fmla="*/ 2340864 w 4682585"/>
              <a:gd name="connsiteY949" fmla="*/ 779145 h 2174272"/>
              <a:gd name="connsiteX950" fmla="*/ 2498598 w 4682585"/>
              <a:gd name="connsiteY950" fmla="*/ 779145 h 2174272"/>
              <a:gd name="connsiteX951" fmla="*/ 2498598 w 4682585"/>
              <a:gd name="connsiteY951" fmla="*/ 632555 h 2174272"/>
              <a:gd name="connsiteX952" fmla="*/ 2173510 w 4682585"/>
              <a:gd name="connsiteY952" fmla="*/ 632555 h 2174272"/>
              <a:gd name="connsiteX953" fmla="*/ 2173510 w 4682585"/>
              <a:gd name="connsiteY953" fmla="*/ 779145 h 2174272"/>
              <a:gd name="connsiteX954" fmla="*/ 2331339 w 4682585"/>
              <a:gd name="connsiteY954" fmla="*/ 779145 h 2174272"/>
              <a:gd name="connsiteX955" fmla="*/ 2331339 w 4682585"/>
              <a:gd name="connsiteY955" fmla="*/ 632555 h 2174272"/>
              <a:gd name="connsiteX956" fmla="*/ 2006251 w 4682585"/>
              <a:gd name="connsiteY956" fmla="*/ 632555 h 2174272"/>
              <a:gd name="connsiteX957" fmla="*/ 2006251 w 4682585"/>
              <a:gd name="connsiteY957" fmla="*/ 779145 h 2174272"/>
              <a:gd name="connsiteX958" fmla="*/ 2163985 w 4682585"/>
              <a:gd name="connsiteY958" fmla="*/ 779145 h 2174272"/>
              <a:gd name="connsiteX959" fmla="*/ 2163985 w 4682585"/>
              <a:gd name="connsiteY959" fmla="*/ 632555 h 2174272"/>
              <a:gd name="connsiteX960" fmla="*/ 1838992 w 4682585"/>
              <a:gd name="connsiteY960" fmla="*/ 632555 h 2174272"/>
              <a:gd name="connsiteX961" fmla="*/ 1838992 w 4682585"/>
              <a:gd name="connsiteY961" fmla="*/ 779145 h 2174272"/>
              <a:gd name="connsiteX962" fmla="*/ 1996726 w 4682585"/>
              <a:gd name="connsiteY962" fmla="*/ 779145 h 2174272"/>
              <a:gd name="connsiteX963" fmla="*/ 1996726 w 4682585"/>
              <a:gd name="connsiteY963" fmla="*/ 632555 h 2174272"/>
              <a:gd name="connsiteX964" fmla="*/ 1671733 w 4682585"/>
              <a:gd name="connsiteY964" fmla="*/ 632555 h 2174272"/>
              <a:gd name="connsiteX965" fmla="*/ 1671733 w 4682585"/>
              <a:gd name="connsiteY965" fmla="*/ 779145 h 2174272"/>
              <a:gd name="connsiteX966" fmla="*/ 1829467 w 4682585"/>
              <a:gd name="connsiteY966" fmla="*/ 779145 h 2174272"/>
              <a:gd name="connsiteX967" fmla="*/ 1829467 w 4682585"/>
              <a:gd name="connsiteY967" fmla="*/ 632555 h 2174272"/>
              <a:gd name="connsiteX968" fmla="*/ 1504474 w 4682585"/>
              <a:gd name="connsiteY968" fmla="*/ 632555 h 2174272"/>
              <a:gd name="connsiteX969" fmla="*/ 1504474 w 4682585"/>
              <a:gd name="connsiteY969" fmla="*/ 779145 h 2174272"/>
              <a:gd name="connsiteX970" fmla="*/ 1662208 w 4682585"/>
              <a:gd name="connsiteY970" fmla="*/ 779145 h 2174272"/>
              <a:gd name="connsiteX971" fmla="*/ 1662208 w 4682585"/>
              <a:gd name="connsiteY971" fmla="*/ 632555 h 2174272"/>
              <a:gd name="connsiteX972" fmla="*/ 1337215 w 4682585"/>
              <a:gd name="connsiteY972" fmla="*/ 632555 h 2174272"/>
              <a:gd name="connsiteX973" fmla="*/ 1337215 w 4682585"/>
              <a:gd name="connsiteY973" fmla="*/ 779145 h 2174272"/>
              <a:gd name="connsiteX974" fmla="*/ 1494949 w 4682585"/>
              <a:gd name="connsiteY974" fmla="*/ 779145 h 2174272"/>
              <a:gd name="connsiteX975" fmla="*/ 1494949 w 4682585"/>
              <a:gd name="connsiteY975" fmla="*/ 632555 h 2174272"/>
              <a:gd name="connsiteX976" fmla="*/ 1169956 w 4682585"/>
              <a:gd name="connsiteY976" fmla="*/ 632555 h 2174272"/>
              <a:gd name="connsiteX977" fmla="*/ 1169956 w 4682585"/>
              <a:gd name="connsiteY977" fmla="*/ 779145 h 2174272"/>
              <a:gd name="connsiteX978" fmla="*/ 1327690 w 4682585"/>
              <a:gd name="connsiteY978" fmla="*/ 779145 h 2174272"/>
              <a:gd name="connsiteX979" fmla="*/ 1327690 w 4682585"/>
              <a:gd name="connsiteY979" fmla="*/ 632555 h 2174272"/>
              <a:gd name="connsiteX980" fmla="*/ 1002697 w 4682585"/>
              <a:gd name="connsiteY980" fmla="*/ 632555 h 2174272"/>
              <a:gd name="connsiteX981" fmla="*/ 1002697 w 4682585"/>
              <a:gd name="connsiteY981" fmla="*/ 779145 h 2174272"/>
              <a:gd name="connsiteX982" fmla="*/ 1160431 w 4682585"/>
              <a:gd name="connsiteY982" fmla="*/ 779145 h 2174272"/>
              <a:gd name="connsiteX983" fmla="*/ 1160431 w 4682585"/>
              <a:gd name="connsiteY983" fmla="*/ 632555 h 2174272"/>
              <a:gd name="connsiteX984" fmla="*/ 835438 w 4682585"/>
              <a:gd name="connsiteY984" fmla="*/ 632555 h 2174272"/>
              <a:gd name="connsiteX985" fmla="*/ 835438 w 4682585"/>
              <a:gd name="connsiteY985" fmla="*/ 779145 h 2174272"/>
              <a:gd name="connsiteX986" fmla="*/ 993172 w 4682585"/>
              <a:gd name="connsiteY986" fmla="*/ 779145 h 2174272"/>
              <a:gd name="connsiteX987" fmla="*/ 993172 w 4682585"/>
              <a:gd name="connsiteY987" fmla="*/ 632555 h 2174272"/>
              <a:gd name="connsiteX988" fmla="*/ 668179 w 4682585"/>
              <a:gd name="connsiteY988" fmla="*/ 632555 h 2174272"/>
              <a:gd name="connsiteX989" fmla="*/ 668179 w 4682585"/>
              <a:gd name="connsiteY989" fmla="*/ 779145 h 2174272"/>
              <a:gd name="connsiteX990" fmla="*/ 825913 w 4682585"/>
              <a:gd name="connsiteY990" fmla="*/ 779145 h 2174272"/>
              <a:gd name="connsiteX991" fmla="*/ 825913 w 4682585"/>
              <a:gd name="connsiteY991" fmla="*/ 632555 h 2174272"/>
              <a:gd name="connsiteX992" fmla="*/ 500920 w 4682585"/>
              <a:gd name="connsiteY992" fmla="*/ 632555 h 2174272"/>
              <a:gd name="connsiteX993" fmla="*/ 500920 w 4682585"/>
              <a:gd name="connsiteY993" fmla="*/ 779145 h 2174272"/>
              <a:gd name="connsiteX994" fmla="*/ 658654 w 4682585"/>
              <a:gd name="connsiteY994" fmla="*/ 779145 h 2174272"/>
              <a:gd name="connsiteX995" fmla="*/ 658654 w 4682585"/>
              <a:gd name="connsiteY995" fmla="*/ 632555 h 2174272"/>
              <a:gd name="connsiteX996" fmla="*/ 333566 w 4682585"/>
              <a:gd name="connsiteY996" fmla="*/ 632555 h 2174272"/>
              <a:gd name="connsiteX997" fmla="*/ 333566 w 4682585"/>
              <a:gd name="connsiteY997" fmla="*/ 779145 h 2174272"/>
              <a:gd name="connsiteX998" fmla="*/ 491395 w 4682585"/>
              <a:gd name="connsiteY998" fmla="*/ 779145 h 2174272"/>
              <a:gd name="connsiteX999" fmla="*/ 491395 w 4682585"/>
              <a:gd name="connsiteY999" fmla="*/ 632555 h 2174272"/>
              <a:gd name="connsiteX1000" fmla="*/ 166307 w 4682585"/>
              <a:gd name="connsiteY1000" fmla="*/ 632555 h 2174272"/>
              <a:gd name="connsiteX1001" fmla="*/ 166307 w 4682585"/>
              <a:gd name="connsiteY1001" fmla="*/ 779145 h 2174272"/>
              <a:gd name="connsiteX1002" fmla="*/ 324041 w 4682585"/>
              <a:gd name="connsiteY1002" fmla="*/ 779145 h 2174272"/>
              <a:gd name="connsiteX1003" fmla="*/ 324041 w 4682585"/>
              <a:gd name="connsiteY1003" fmla="*/ 632555 h 2174272"/>
              <a:gd name="connsiteX1004" fmla="*/ 9525 w 4682585"/>
              <a:gd name="connsiteY1004" fmla="*/ 632555 h 2174272"/>
              <a:gd name="connsiteX1005" fmla="*/ 9525 w 4682585"/>
              <a:gd name="connsiteY1005" fmla="*/ 779145 h 2174272"/>
              <a:gd name="connsiteX1006" fmla="*/ 156782 w 4682585"/>
              <a:gd name="connsiteY1006" fmla="*/ 779145 h 2174272"/>
              <a:gd name="connsiteX1007" fmla="*/ 156782 w 4682585"/>
              <a:gd name="connsiteY1007" fmla="*/ 632555 h 2174272"/>
              <a:gd name="connsiteX1008" fmla="*/ 4515326 w 4682585"/>
              <a:gd name="connsiteY1008" fmla="*/ 476440 h 2174272"/>
              <a:gd name="connsiteX1009" fmla="*/ 4515326 w 4682585"/>
              <a:gd name="connsiteY1009" fmla="*/ 623030 h 2174272"/>
              <a:gd name="connsiteX1010" fmla="*/ 4673060 w 4682585"/>
              <a:gd name="connsiteY1010" fmla="*/ 623030 h 2174272"/>
              <a:gd name="connsiteX1011" fmla="*/ 4673060 w 4682585"/>
              <a:gd name="connsiteY1011" fmla="*/ 476440 h 2174272"/>
              <a:gd name="connsiteX1012" fmla="*/ 4348068 w 4682585"/>
              <a:gd name="connsiteY1012" fmla="*/ 476440 h 2174272"/>
              <a:gd name="connsiteX1013" fmla="*/ 4348068 w 4682585"/>
              <a:gd name="connsiteY1013" fmla="*/ 623030 h 2174272"/>
              <a:gd name="connsiteX1014" fmla="*/ 4505801 w 4682585"/>
              <a:gd name="connsiteY1014" fmla="*/ 623030 h 2174272"/>
              <a:gd name="connsiteX1015" fmla="*/ 4505801 w 4682585"/>
              <a:gd name="connsiteY1015" fmla="*/ 476440 h 2174272"/>
              <a:gd name="connsiteX1016" fmla="*/ 4180809 w 4682585"/>
              <a:gd name="connsiteY1016" fmla="*/ 476440 h 2174272"/>
              <a:gd name="connsiteX1017" fmla="*/ 4180809 w 4682585"/>
              <a:gd name="connsiteY1017" fmla="*/ 623030 h 2174272"/>
              <a:gd name="connsiteX1018" fmla="*/ 4338543 w 4682585"/>
              <a:gd name="connsiteY1018" fmla="*/ 623030 h 2174272"/>
              <a:gd name="connsiteX1019" fmla="*/ 4338543 w 4682585"/>
              <a:gd name="connsiteY1019" fmla="*/ 476440 h 2174272"/>
              <a:gd name="connsiteX1020" fmla="*/ 4013550 w 4682585"/>
              <a:gd name="connsiteY1020" fmla="*/ 476440 h 2174272"/>
              <a:gd name="connsiteX1021" fmla="*/ 4013550 w 4682585"/>
              <a:gd name="connsiteY1021" fmla="*/ 623030 h 2174272"/>
              <a:gd name="connsiteX1022" fmla="*/ 4171284 w 4682585"/>
              <a:gd name="connsiteY1022" fmla="*/ 623030 h 2174272"/>
              <a:gd name="connsiteX1023" fmla="*/ 4171284 w 4682585"/>
              <a:gd name="connsiteY1023" fmla="*/ 476440 h 2174272"/>
              <a:gd name="connsiteX1024" fmla="*/ 3846291 w 4682585"/>
              <a:gd name="connsiteY1024" fmla="*/ 476440 h 2174272"/>
              <a:gd name="connsiteX1025" fmla="*/ 3846291 w 4682585"/>
              <a:gd name="connsiteY1025" fmla="*/ 623030 h 2174272"/>
              <a:gd name="connsiteX1026" fmla="*/ 4004025 w 4682585"/>
              <a:gd name="connsiteY1026" fmla="*/ 623030 h 2174272"/>
              <a:gd name="connsiteX1027" fmla="*/ 4004025 w 4682585"/>
              <a:gd name="connsiteY1027" fmla="*/ 476440 h 2174272"/>
              <a:gd name="connsiteX1028" fmla="*/ 3678936 w 4682585"/>
              <a:gd name="connsiteY1028" fmla="*/ 476440 h 2174272"/>
              <a:gd name="connsiteX1029" fmla="*/ 3678936 w 4682585"/>
              <a:gd name="connsiteY1029" fmla="*/ 623030 h 2174272"/>
              <a:gd name="connsiteX1030" fmla="*/ 3836766 w 4682585"/>
              <a:gd name="connsiteY1030" fmla="*/ 623030 h 2174272"/>
              <a:gd name="connsiteX1031" fmla="*/ 3836766 w 4682585"/>
              <a:gd name="connsiteY1031" fmla="*/ 476440 h 2174272"/>
              <a:gd name="connsiteX1032" fmla="*/ 3511677 w 4682585"/>
              <a:gd name="connsiteY1032" fmla="*/ 476440 h 2174272"/>
              <a:gd name="connsiteX1033" fmla="*/ 3511677 w 4682585"/>
              <a:gd name="connsiteY1033" fmla="*/ 623030 h 2174272"/>
              <a:gd name="connsiteX1034" fmla="*/ 3669411 w 4682585"/>
              <a:gd name="connsiteY1034" fmla="*/ 623030 h 2174272"/>
              <a:gd name="connsiteX1035" fmla="*/ 3669411 w 4682585"/>
              <a:gd name="connsiteY1035" fmla="*/ 476440 h 2174272"/>
              <a:gd name="connsiteX1036" fmla="*/ 3344418 w 4682585"/>
              <a:gd name="connsiteY1036" fmla="*/ 476440 h 2174272"/>
              <a:gd name="connsiteX1037" fmla="*/ 3344418 w 4682585"/>
              <a:gd name="connsiteY1037" fmla="*/ 623030 h 2174272"/>
              <a:gd name="connsiteX1038" fmla="*/ 3502152 w 4682585"/>
              <a:gd name="connsiteY1038" fmla="*/ 623030 h 2174272"/>
              <a:gd name="connsiteX1039" fmla="*/ 3502152 w 4682585"/>
              <a:gd name="connsiteY1039" fmla="*/ 476440 h 2174272"/>
              <a:gd name="connsiteX1040" fmla="*/ 3177159 w 4682585"/>
              <a:gd name="connsiteY1040" fmla="*/ 476440 h 2174272"/>
              <a:gd name="connsiteX1041" fmla="*/ 3177159 w 4682585"/>
              <a:gd name="connsiteY1041" fmla="*/ 623030 h 2174272"/>
              <a:gd name="connsiteX1042" fmla="*/ 3334893 w 4682585"/>
              <a:gd name="connsiteY1042" fmla="*/ 623030 h 2174272"/>
              <a:gd name="connsiteX1043" fmla="*/ 3334893 w 4682585"/>
              <a:gd name="connsiteY1043" fmla="*/ 476440 h 2174272"/>
              <a:gd name="connsiteX1044" fmla="*/ 3009900 w 4682585"/>
              <a:gd name="connsiteY1044" fmla="*/ 476440 h 2174272"/>
              <a:gd name="connsiteX1045" fmla="*/ 3009900 w 4682585"/>
              <a:gd name="connsiteY1045" fmla="*/ 623030 h 2174272"/>
              <a:gd name="connsiteX1046" fmla="*/ 3167634 w 4682585"/>
              <a:gd name="connsiteY1046" fmla="*/ 623030 h 2174272"/>
              <a:gd name="connsiteX1047" fmla="*/ 3167634 w 4682585"/>
              <a:gd name="connsiteY1047" fmla="*/ 476440 h 2174272"/>
              <a:gd name="connsiteX1048" fmla="*/ 2842641 w 4682585"/>
              <a:gd name="connsiteY1048" fmla="*/ 476440 h 2174272"/>
              <a:gd name="connsiteX1049" fmla="*/ 2842641 w 4682585"/>
              <a:gd name="connsiteY1049" fmla="*/ 623030 h 2174272"/>
              <a:gd name="connsiteX1050" fmla="*/ 3000375 w 4682585"/>
              <a:gd name="connsiteY1050" fmla="*/ 623030 h 2174272"/>
              <a:gd name="connsiteX1051" fmla="*/ 3000375 w 4682585"/>
              <a:gd name="connsiteY1051" fmla="*/ 476440 h 2174272"/>
              <a:gd name="connsiteX1052" fmla="*/ 2675382 w 4682585"/>
              <a:gd name="connsiteY1052" fmla="*/ 476440 h 2174272"/>
              <a:gd name="connsiteX1053" fmla="*/ 2675382 w 4682585"/>
              <a:gd name="connsiteY1053" fmla="*/ 623030 h 2174272"/>
              <a:gd name="connsiteX1054" fmla="*/ 2833116 w 4682585"/>
              <a:gd name="connsiteY1054" fmla="*/ 623030 h 2174272"/>
              <a:gd name="connsiteX1055" fmla="*/ 2833116 w 4682585"/>
              <a:gd name="connsiteY1055" fmla="*/ 476440 h 2174272"/>
              <a:gd name="connsiteX1056" fmla="*/ 2508123 w 4682585"/>
              <a:gd name="connsiteY1056" fmla="*/ 476440 h 2174272"/>
              <a:gd name="connsiteX1057" fmla="*/ 2508123 w 4682585"/>
              <a:gd name="connsiteY1057" fmla="*/ 623030 h 2174272"/>
              <a:gd name="connsiteX1058" fmla="*/ 2665857 w 4682585"/>
              <a:gd name="connsiteY1058" fmla="*/ 623030 h 2174272"/>
              <a:gd name="connsiteX1059" fmla="*/ 2665857 w 4682585"/>
              <a:gd name="connsiteY1059" fmla="*/ 476440 h 2174272"/>
              <a:gd name="connsiteX1060" fmla="*/ 2340864 w 4682585"/>
              <a:gd name="connsiteY1060" fmla="*/ 476440 h 2174272"/>
              <a:gd name="connsiteX1061" fmla="*/ 2340864 w 4682585"/>
              <a:gd name="connsiteY1061" fmla="*/ 623030 h 2174272"/>
              <a:gd name="connsiteX1062" fmla="*/ 2498598 w 4682585"/>
              <a:gd name="connsiteY1062" fmla="*/ 623030 h 2174272"/>
              <a:gd name="connsiteX1063" fmla="*/ 2498598 w 4682585"/>
              <a:gd name="connsiteY1063" fmla="*/ 476440 h 2174272"/>
              <a:gd name="connsiteX1064" fmla="*/ 2173510 w 4682585"/>
              <a:gd name="connsiteY1064" fmla="*/ 476440 h 2174272"/>
              <a:gd name="connsiteX1065" fmla="*/ 2173510 w 4682585"/>
              <a:gd name="connsiteY1065" fmla="*/ 623030 h 2174272"/>
              <a:gd name="connsiteX1066" fmla="*/ 2331339 w 4682585"/>
              <a:gd name="connsiteY1066" fmla="*/ 623030 h 2174272"/>
              <a:gd name="connsiteX1067" fmla="*/ 2331339 w 4682585"/>
              <a:gd name="connsiteY1067" fmla="*/ 476440 h 2174272"/>
              <a:gd name="connsiteX1068" fmla="*/ 2006251 w 4682585"/>
              <a:gd name="connsiteY1068" fmla="*/ 476440 h 2174272"/>
              <a:gd name="connsiteX1069" fmla="*/ 2006251 w 4682585"/>
              <a:gd name="connsiteY1069" fmla="*/ 623030 h 2174272"/>
              <a:gd name="connsiteX1070" fmla="*/ 2163985 w 4682585"/>
              <a:gd name="connsiteY1070" fmla="*/ 623030 h 2174272"/>
              <a:gd name="connsiteX1071" fmla="*/ 2163985 w 4682585"/>
              <a:gd name="connsiteY1071" fmla="*/ 476440 h 2174272"/>
              <a:gd name="connsiteX1072" fmla="*/ 1838992 w 4682585"/>
              <a:gd name="connsiteY1072" fmla="*/ 476440 h 2174272"/>
              <a:gd name="connsiteX1073" fmla="*/ 1838992 w 4682585"/>
              <a:gd name="connsiteY1073" fmla="*/ 623030 h 2174272"/>
              <a:gd name="connsiteX1074" fmla="*/ 1996726 w 4682585"/>
              <a:gd name="connsiteY1074" fmla="*/ 623030 h 2174272"/>
              <a:gd name="connsiteX1075" fmla="*/ 1996726 w 4682585"/>
              <a:gd name="connsiteY1075" fmla="*/ 476440 h 2174272"/>
              <a:gd name="connsiteX1076" fmla="*/ 1671733 w 4682585"/>
              <a:gd name="connsiteY1076" fmla="*/ 476440 h 2174272"/>
              <a:gd name="connsiteX1077" fmla="*/ 1671733 w 4682585"/>
              <a:gd name="connsiteY1077" fmla="*/ 623030 h 2174272"/>
              <a:gd name="connsiteX1078" fmla="*/ 1829467 w 4682585"/>
              <a:gd name="connsiteY1078" fmla="*/ 623030 h 2174272"/>
              <a:gd name="connsiteX1079" fmla="*/ 1829467 w 4682585"/>
              <a:gd name="connsiteY1079" fmla="*/ 476440 h 2174272"/>
              <a:gd name="connsiteX1080" fmla="*/ 1504474 w 4682585"/>
              <a:gd name="connsiteY1080" fmla="*/ 476440 h 2174272"/>
              <a:gd name="connsiteX1081" fmla="*/ 1504474 w 4682585"/>
              <a:gd name="connsiteY1081" fmla="*/ 623030 h 2174272"/>
              <a:gd name="connsiteX1082" fmla="*/ 1662208 w 4682585"/>
              <a:gd name="connsiteY1082" fmla="*/ 623030 h 2174272"/>
              <a:gd name="connsiteX1083" fmla="*/ 1662208 w 4682585"/>
              <a:gd name="connsiteY1083" fmla="*/ 476440 h 2174272"/>
              <a:gd name="connsiteX1084" fmla="*/ 1337215 w 4682585"/>
              <a:gd name="connsiteY1084" fmla="*/ 476440 h 2174272"/>
              <a:gd name="connsiteX1085" fmla="*/ 1337215 w 4682585"/>
              <a:gd name="connsiteY1085" fmla="*/ 623030 h 2174272"/>
              <a:gd name="connsiteX1086" fmla="*/ 1494949 w 4682585"/>
              <a:gd name="connsiteY1086" fmla="*/ 623030 h 2174272"/>
              <a:gd name="connsiteX1087" fmla="*/ 1494949 w 4682585"/>
              <a:gd name="connsiteY1087" fmla="*/ 476440 h 2174272"/>
              <a:gd name="connsiteX1088" fmla="*/ 1169956 w 4682585"/>
              <a:gd name="connsiteY1088" fmla="*/ 476440 h 2174272"/>
              <a:gd name="connsiteX1089" fmla="*/ 1169956 w 4682585"/>
              <a:gd name="connsiteY1089" fmla="*/ 623030 h 2174272"/>
              <a:gd name="connsiteX1090" fmla="*/ 1327690 w 4682585"/>
              <a:gd name="connsiteY1090" fmla="*/ 623030 h 2174272"/>
              <a:gd name="connsiteX1091" fmla="*/ 1327690 w 4682585"/>
              <a:gd name="connsiteY1091" fmla="*/ 476440 h 2174272"/>
              <a:gd name="connsiteX1092" fmla="*/ 1002697 w 4682585"/>
              <a:gd name="connsiteY1092" fmla="*/ 476440 h 2174272"/>
              <a:gd name="connsiteX1093" fmla="*/ 1002697 w 4682585"/>
              <a:gd name="connsiteY1093" fmla="*/ 623030 h 2174272"/>
              <a:gd name="connsiteX1094" fmla="*/ 1160431 w 4682585"/>
              <a:gd name="connsiteY1094" fmla="*/ 623030 h 2174272"/>
              <a:gd name="connsiteX1095" fmla="*/ 1160431 w 4682585"/>
              <a:gd name="connsiteY1095" fmla="*/ 476440 h 2174272"/>
              <a:gd name="connsiteX1096" fmla="*/ 835438 w 4682585"/>
              <a:gd name="connsiteY1096" fmla="*/ 476440 h 2174272"/>
              <a:gd name="connsiteX1097" fmla="*/ 835438 w 4682585"/>
              <a:gd name="connsiteY1097" fmla="*/ 623030 h 2174272"/>
              <a:gd name="connsiteX1098" fmla="*/ 993172 w 4682585"/>
              <a:gd name="connsiteY1098" fmla="*/ 623030 h 2174272"/>
              <a:gd name="connsiteX1099" fmla="*/ 993172 w 4682585"/>
              <a:gd name="connsiteY1099" fmla="*/ 476440 h 2174272"/>
              <a:gd name="connsiteX1100" fmla="*/ 668179 w 4682585"/>
              <a:gd name="connsiteY1100" fmla="*/ 476440 h 2174272"/>
              <a:gd name="connsiteX1101" fmla="*/ 668179 w 4682585"/>
              <a:gd name="connsiteY1101" fmla="*/ 623030 h 2174272"/>
              <a:gd name="connsiteX1102" fmla="*/ 825913 w 4682585"/>
              <a:gd name="connsiteY1102" fmla="*/ 623030 h 2174272"/>
              <a:gd name="connsiteX1103" fmla="*/ 825913 w 4682585"/>
              <a:gd name="connsiteY1103" fmla="*/ 476440 h 2174272"/>
              <a:gd name="connsiteX1104" fmla="*/ 500920 w 4682585"/>
              <a:gd name="connsiteY1104" fmla="*/ 476440 h 2174272"/>
              <a:gd name="connsiteX1105" fmla="*/ 500920 w 4682585"/>
              <a:gd name="connsiteY1105" fmla="*/ 623030 h 2174272"/>
              <a:gd name="connsiteX1106" fmla="*/ 658654 w 4682585"/>
              <a:gd name="connsiteY1106" fmla="*/ 623030 h 2174272"/>
              <a:gd name="connsiteX1107" fmla="*/ 658654 w 4682585"/>
              <a:gd name="connsiteY1107" fmla="*/ 476440 h 2174272"/>
              <a:gd name="connsiteX1108" fmla="*/ 333566 w 4682585"/>
              <a:gd name="connsiteY1108" fmla="*/ 476440 h 2174272"/>
              <a:gd name="connsiteX1109" fmla="*/ 333566 w 4682585"/>
              <a:gd name="connsiteY1109" fmla="*/ 623030 h 2174272"/>
              <a:gd name="connsiteX1110" fmla="*/ 491395 w 4682585"/>
              <a:gd name="connsiteY1110" fmla="*/ 623030 h 2174272"/>
              <a:gd name="connsiteX1111" fmla="*/ 491395 w 4682585"/>
              <a:gd name="connsiteY1111" fmla="*/ 476440 h 2174272"/>
              <a:gd name="connsiteX1112" fmla="*/ 166307 w 4682585"/>
              <a:gd name="connsiteY1112" fmla="*/ 476440 h 2174272"/>
              <a:gd name="connsiteX1113" fmla="*/ 166307 w 4682585"/>
              <a:gd name="connsiteY1113" fmla="*/ 623030 h 2174272"/>
              <a:gd name="connsiteX1114" fmla="*/ 324041 w 4682585"/>
              <a:gd name="connsiteY1114" fmla="*/ 623030 h 2174272"/>
              <a:gd name="connsiteX1115" fmla="*/ 324041 w 4682585"/>
              <a:gd name="connsiteY1115" fmla="*/ 476440 h 2174272"/>
              <a:gd name="connsiteX1116" fmla="*/ 9525 w 4682585"/>
              <a:gd name="connsiteY1116" fmla="*/ 476440 h 2174272"/>
              <a:gd name="connsiteX1117" fmla="*/ 9525 w 4682585"/>
              <a:gd name="connsiteY1117" fmla="*/ 623030 h 2174272"/>
              <a:gd name="connsiteX1118" fmla="*/ 156782 w 4682585"/>
              <a:gd name="connsiteY1118" fmla="*/ 623030 h 2174272"/>
              <a:gd name="connsiteX1119" fmla="*/ 156782 w 4682585"/>
              <a:gd name="connsiteY1119" fmla="*/ 476440 h 2174272"/>
              <a:gd name="connsiteX1120" fmla="*/ 4515326 w 4682585"/>
              <a:gd name="connsiteY1120" fmla="*/ 320325 h 2174272"/>
              <a:gd name="connsiteX1121" fmla="*/ 4515326 w 4682585"/>
              <a:gd name="connsiteY1121" fmla="*/ 466915 h 2174272"/>
              <a:gd name="connsiteX1122" fmla="*/ 4673060 w 4682585"/>
              <a:gd name="connsiteY1122" fmla="*/ 466915 h 2174272"/>
              <a:gd name="connsiteX1123" fmla="*/ 4673060 w 4682585"/>
              <a:gd name="connsiteY1123" fmla="*/ 320325 h 2174272"/>
              <a:gd name="connsiteX1124" fmla="*/ 4348068 w 4682585"/>
              <a:gd name="connsiteY1124" fmla="*/ 320325 h 2174272"/>
              <a:gd name="connsiteX1125" fmla="*/ 4348068 w 4682585"/>
              <a:gd name="connsiteY1125" fmla="*/ 466915 h 2174272"/>
              <a:gd name="connsiteX1126" fmla="*/ 4505801 w 4682585"/>
              <a:gd name="connsiteY1126" fmla="*/ 466915 h 2174272"/>
              <a:gd name="connsiteX1127" fmla="*/ 4505801 w 4682585"/>
              <a:gd name="connsiteY1127" fmla="*/ 320325 h 2174272"/>
              <a:gd name="connsiteX1128" fmla="*/ 4180809 w 4682585"/>
              <a:gd name="connsiteY1128" fmla="*/ 320325 h 2174272"/>
              <a:gd name="connsiteX1129" fmla="*/ 4180809 w 4682585"/>
              <a:gd name="connsiteY1129" fmla="*/ 466915 h 2174272"/>
              <a:gd name="connsiteX1130" fmla="*/ 4338543 w 4682585"/>
              <a:gd name="connsiteY1130" fmla="*/ 466915 h 2174272"/>
              <a:gd name="connsiteX1131" fmla="*/ 4338543 w 4682585"/>
              <a:gd name="connsiteY1131" fmla="*/ 320325 h 2174272"/>
              <a:gd name="connsiteX1132" fmla="*/ 4013550 w 4682585"/>
              <a:gd name="connsiteY1132" fmla="*/ 320325 h 2174272"/>
              <a:gd name="connsiteX1133" fmla="*/ 4013550 w 4682585"/>
              <a:gd name="connsiteY1133" fmla="*/ 466915 h 2174272"/>
              <a:gd name="connsiteX1134" fmla="*/ 4171284 w 4682585"/>
              <a:gd name="connsiteY1134" fmla="*/ 466915 h 2174272"/>
              <a:gd name="connsiteX1135" fmla="*/ 4171284 w 4682585"/>
              <a:gd name="connsiteY1135" fmla="*/ 320325 h 2174272"/>
              <a:gd name="connsiteX1136" fmla="*/ 3846291 w 4682585"/>
              <a:gd name="connsiteY1136" fmla="*/ 320325 h 2174272"/>
              <a:gd name="connsiteX1137" fmla="*/ 3846291 w 4682585"/>
              <a:gd name="connsiteY1137" fmla="*/ 466915 h 2174272"/>
              <a:gd name="connsiteX1138" fmla="*/ 4004025 w 4682585"/>
              <a:gd name="connsiteY1138" fmla="*/ 466915 h 2174272"/>
              <a:gd name="connsiteX1139" fmla="*/ 4004025 w 4682585"/>
              <a:gd name="connsiteY1139" fmla="*/ 320325 h 2174272"/>
              <a:gd name="connsiteX1140" fmla="*/ 3678936 w 4682585"/>
              <a:gd name="connsiteY1140" fmla="*/ 320325 h 2174272"/>
              <a:gd name="connsiteX1141" fmla="*/ 3678936 w 4682585"/>
              <a:gd name="connsiteY1141" fmla="*/ 466915 h 2174272"/>
              <a:gd name="connsiteX1142" fmla="*/ 3836766 w 4682585"/>
              <a:gd name="connsiteY1142" fmla="*/ 466915 h 2174272"/>
              <a:gd name="connsiteX1143" fmla="*/ 3836766 w 4682585"/>
              <a:gd name="connsiteY1143" fmla="*/ 320325 h 2174272"/>
              <a:gd name="connsiteX1144" fmla="*/ 3511677 w 4682585"/>
              <a:gd name="connsiteY1144" fmla="*/ 320325 h 2174272"/>
              <a:gd name="connsiteX1145" fmla="*/ 3511677 w 4682585"/>
              <a:gd name="connsiteY1145" fmla="*/ 466915 h 2174272"/>
              <a:gd name="connsiteX1146" fmla="*/ 3669411 w 4682585"/>
              <a:gd name="connsiteY1146" fmla="*/ 466915 h 2174272"/>
              <a:gd name="connsiteX1147" fmla="*/ 3669411 w 4682585"/>
              <a:gd name="connsiteY1147" fmla="*/ 320325 h 2174272"/>
              <a:gd name="connsiteX1148" fmla="*/ 3344418 w 4682585"/>
              <a:gd name="connsiteY1148" fmla="*/ 320325 h 2174272"/>
              <a:gd name="connsiteX1149" fmla="*/ 3344418 w 4682585"/>
              <a:gd name="connsiteY1149" fmla="*/ 466915 h 2174272"/>
              <a:gd name="connsiteX1150" fmla="*/ 3502152 w 4682585"/>
              <a:gd name="connsiteY1150" fmla="*/ 466915 h 2174272"/>
              <a:gd name="connsiteX1151" fmla="*/ 3502152 w 4682585"/>
              <a:gd name="connsiteY1151" fmla="*/ 320325 h 2174272"/>
              <a:gd name="connsiteX1152" fmla="*/ 3177159 w 4682585"/>
              <a:gd name="connsiteY1152" fmla="*/ 320325 h 2174272"/>
              <a:gd name="connsiteX1153" fmla="*/ 3177159 w 4682585"/>
              <a:gd name="connsiteY1153" fmla="*/ 466915 h 2174272"/>
              <a:gd name="connsiteX1154" fmla="*/ 3334893 w 4682585"/>
              <a:gd name="connsiteY1154" fmla="*/ 466915 h 2174272"/>
              <a:gd name="connsiteX1155" fmla="*/ 3334893 w 4682585"/>
              <a:gd name="connsiteY1155" fmla="*/ 320325 h 2174272"/>
              <a:gd name="connsiteX1156" fmla="*/ 3009900 w 4682585"/>
              <a:gd name="connsiteY1156" fmla="*/ 320325 h 2174272"/>
              <a:gd name="connsiteX1157" fmla="*/ 3009900 w 4682585"/>
              <a:gd name="connsiteY1157" fmla="*/ 466915 h 2174272"/>
              <a:gd name="connsiteX1158" fmla="*/ 3167634 w 4682585"/>
              <a:gd name="connsiteY1158" fmla="*/ 466915 h 2174272"/>
              <a:gd name="connsiteX1159" fmla="*/ 3167634 w 4682585"/>
              <a:gd name="connsiteY1159" fmla="*/ 320325 h 2174272"/>
              <a:gd name="connsiteX1160" fmla="*/ 2842641 w 4682585"/>
              <a:gd name="connsiteY1160" fmla="*/ 320325 h 2174272"/>
              <a:gd name="connsiteX1161" fmla="*/ 2842641 w 4682585"/>
              <a:gd name="connsiteY1161" fmla="*/ 466915 h 2174272"/>
              <a:gd name="connsiteX1162" fmla="*/ 3000375 w 4682585"/>
              <a:gd name="connsiteY1162" fmla="*/ 466915 h 2174272"/>
              <a:gd name="connsiteX1163" fmla="*/ 3000375 w 4682585"/>
              <a:gd name="connsiteY1163" fmla="*/ 320325 h 2174272"/>
              <a:gd name="connsiteX1164" fmla="*/ 2675382 w 4682585"/>
              <a:gd name="connsiteY1164" fmla="*/ 320325 h 2174272"/>
              <a:gd name="connsiteX1165" fmla="*/ 2675382 w 4682585"/>
              <a:gd name="connsiteY1165" fmla="*/ 466915 h 2174272"/>
              <a:gd name="connsiteX1166" fmla="*/ 2833116 w 4682585"/>
              <a:gd name="connsiteY1166" fmla="*/ 466915 h 2174272"/>
              <a:gd name="connsiteX1167" fmla="*/ 2833116 w 4682585"/>
              <a:gd name="connsiteY1167" fmla="*/ 320325 h 2174272"/>
              <a:gd name="connsiteX1168" fmla="*/ 2508123 w 4682585"/>
              <a:gd name="connsiteY1168" fmla="*/ 320325 h 2174272"/>
              <a:gd name="connsiteX1169" fmla="*/ 2508123 w 4682585"/>
              <a:gd name="connsiteY1169" fmla="*/ 466915 h 2174272"/>
              <a:gd name="connsiteX1170" fmla="*/ 2665857 w 4682585"/>
              <a:gd name="connsiteY1170" fmla="*/ 466915 h 2174272"/>
              <a:gd name="connsiteX1171" fmla="*/ 2665857 w 4682585"/>
              <a:gd name="connsiteY1171" fmla="*/ 320325 h 2174272"/>
              <a:gd name="connsiteX1172" fmla="*/ 2340864 w 4682585"/>
              <a:gd name="connsiteY1172" fmla="*/ 320325 h 2174272"/>
              <a:gd name="connsiteX1173" fmla="*/ 2340864 w 4682585"/>
              <a:gd name="connsiteY1173" fmla="*/ 466915 h 2174272"/>
              <a:gd name="connsiteX1174" fmla="*/ 2498598 w 4682585"/>
              <a:gd name="connsiteY1174" fmla="*/ 466915 h 2174272"/>
              <a:gd name="connsiteX1175" fmla="*/ 2498598 w 4682585"/>
              <a:gd name="connsiteY1175" fmla="*/ 320325 h 2174272"/>
              <a:gd name="connsiteX1176" fmla="*/ 2173510 w 4682585"/>
              <a:gd name="connsiteY1176" fmla="*/ 320325 h 2174272"/>
              <a:gd name="connsiteX1177" fmla="*/ 2173510 w 4682585"/>
              <a:gd name="connsiteY1177" fmla="*/ 466915 h 2174272"/>
              <a:gd name="connsiteX1178" fmla="*/ 2331339 w 4682585"/>
              <a:gd name="connsiteY1178" fmla="*/ 466915 h 2174272"/>
              <a:gd name="connsiteX1179" fmla="*/ 2331339 w 4682585"/>
              <a:gd name="connsiteY1179" fmla="*/ 320325 h 2174272"/>
              <a:gd name="connsiteX1180" fmla="*/ 2006251 w 4682585"/>
              <a:gd name="connsiteY1180" fmla="*/ 320325 h 2174272"/>
              <a:gd name="connsiteX1181" fmla="*/ 2006251 w 4682585"/>
              <a:gd name="connsiteY1181" fmla="*/ 466915 h 2174272"/>
              <a:gd name="connsiteX1182" fmla="*/ 2163985 w 4682585"/>
              <a:gd name="connsiteY1182" fmla="*/ 466915 h 2174272"/>
              <a:gd name="connsiteX1183" fmla="*/ 2163985 w 4682585"/>
              <a:gd name="connsiteY1183" fmla="*/ 320325 h 2174272"/>
              <a:gd name="connsiteX1184" fmla="*/ 1838992 w 4682585"/>
              <a:gd name="connsiteY1184" fmla="*/ 320325 h 2174272"/>
              <a:gd name="connsiteX1185" fmla="*/ 1838992 w 4682585"/>
              <a:gd name="connsiteY1185" fmla="*/ 466915 h 2174272"/>
              <a:gd name="connsiteX1186" fmla="*/ 1996726 w 4682585"/>
              <a:gd name="connsiteY1186" fmla="*/ 466915 h 2174272"/>
              <a:gd name="connsiteX1187" fmla="*/ 1996726 w 4682585"/>
              <a:gd name="connsiteY1187" fmla="*/ 320325 h 2174272"/>
              <a:gd name="connsiteX1188" fmla="*/ 1671733 w 4682585"/>
              <a:gd name="connsiteY1188" fmla="*/ 320325 h 2174272"/>
              <a:gd name="connsiteX1189" fmla="*/ 1671733 w 4682585"/>
              <a:gd name="connsiteY1189" fmla="*/ 466915 h 2174272"/>
              <a:gd name="connsiteX1190" fmla="*/ 1829467 w 4682585"/>
              <a:gd name="connsiteY1190" fmla="*/ 466915 h 2174272"/>
              <a:gd name="connsiteX1191" fmla="*/ 1829467 w 4682585"/>
              <a:gd name="connsiteY1191" fmla="*/ 320325 h 2174272"/>
              <a:gd name="connsiteX1192" fmla="*/ 1504474 w 4682585"/>
              <a:gd name="connsiteY1192" fmla="*/ 320325 h 2174272"/>
              <a:gd name="connsiteX1193" fmla="*/ 1504474 w 4682585"/>
              <a:gd name="connsiteY1193" fmla="*/ 466915 h 2174272"/>
              <a:gd name="connsiteX1194" fmla="*/ 1662208 w 4682585"/>
              <a:gd name="connsiteY1194" fmla="*/ 466915 h 2174272"/>
              <a:gd name="connsiteX1195" fmla="*/ 1662208 w 4682585"/>
              <a:gd name="connsiteY1195" fmla="*/ 320325 h 2174272"/>
              <a:gd name="connsiteX1196" fmla="*/ 1337215 w 4682585"/>
              <a:gd name="connsiteY1196" fmla="*/ 320325 h 2174272"/>
              <a:gd name="connsiteX1197" fmla="*/ 1337215 w 4682585"/>
              <a:gd name="connsiteY1197" fmla="*/ 466915 h 2174272"/>
              <a:gd name="connsiteX1198" fmla="*/ 1494949 w 4682585"/>
              <a:gd name="connsiteY1198" fmla="*/ 466915 h 2174272"/>
              <a:gd name="connsiteX1199" fmla="*/ 1494949 w 4682585"/>
              <a:gd name="connsiteY1199" fmla="*/ 320325 h 2174272"/>
              <a:gd name="connsiteX1200" fmla="*/ 1169956 w 4682585"/>
              <a:gd name="connsiteY1200" fmla="*/ 320325 h 2174272"/>
              <a:gd name="connsiteX1201" fmla="*/ 1169956 w 4682585"/>
              <a:gd name="connsiteY1201" fmla="*/ 466915 h 2174272"/>
              <a:gd name="connsiteX1202" fmla="*/ 1327690 w 4682585"/>
              <a:gd name="connsiteY1202" fmla="*/ 466915 h 2174272"/>
              <a:gd name="connsiteX1203" fmla="*/ 1327690 w 4682585"/>
              <a:gd name="connsiteY1203" fmla="*/ 320325 h 2174272"/>
              <a:gd name="connsiteX1204" fmla="*/ 1002697 w 4682585"/>
              <a:gd name="connsiteY1204" fmla="*/ 320325 h 2174272"/>
              <a:gd name="connsiteX1205" fmla="*/ 1002697 w 4682585"/>
              <a:gd name="connsiteY1205" fmla="*/ 466915 h 2174272"/>
              <a:gd name="connsiteX1206" fmla="*/ 1160431 w 4682585"/>
              <a:gd name="connsiteY1206" fmla="*/ 466915 h 2174272"/>
              <a:gd name="connsiteX1207" fmla="*/ 1160431 w 4682585"/>
              <a:gd name="connsiteY1207" fmla="*/ 320325 h 2174272"/>
              <a:gd name="connsiteX1208" fmla="*/ 835438 w 4682585"/>
              <a:gd name="connsiteY1208" fmla="*/ 320325 h 2174272"/>
              <a:gd name="connsiteX1209" fmla="*/ 835438 w 4682585"/>
              <a:gd name="connsiteY1209" fmla="*/ 466915 h 2174272"/>
              <a:gd name="connsiteX1210" fmla="*/ 993172 w 4682585"/>
              <a:gd name="connsiteY1210" fmla="*/ 466915 h 2174272"/>
              <a:gd name="connsiteX1211" fmla="*/ 993172 w 4682585"/>
              <a:gd name="connsiteY1211" fmla="*/ 320325 h 2174272"/>
              <a:gd name="connsiteX1212" fmla="*/ 668179 w 4682585"/>
              <a:gd name="connsiteY1212" fmla="*/ 320325 h 2174272"/>
              <a:gd name="connsiteX1213" fmla="*/ 668179 w 4682585"/>
              <a:gd name="connsiteY1213" fmla="*/ 466915 h 2174272"/>
              <a:gd name="connsiteX1214" fmla="*/ 825913 w 4682585"/>
              <a:gd name="connsiteY1214" fmla="*/ 466915 h 2174272"/>
              <a:gd name="connsiteX1215" fmla="*/ 825913 w 4682585"/>
              <a:gd name="connsiteY1215" fmla="*/ 320325 h 2174272"/>
              <a:gd name="connsiteX1216" fmla="*/ 500920 w 4682585"/>
              <a:gd name="connsiteY1216" fmla="*/ 320325 h 2174272"/>
              <a:gd name="connsiteX1217" fmla="*/ 500920 w 4682585"/>
              <a:gd name="connsiteY1217" fmla="*/ 466915 h 2174272"/>
              <a:gd name="connsiteX1218" fmla="*/ 658654 w 4682585"/>
              <a:gd name="connsiteY1218" fmla="*/ 466915 h 2174272"/>
              <a:gd name="connsiteX1219" fmla="*/ 658654 w 4682585"/>
              <a:gd name="connsiteY1219" fmla="*/ 320325 h 2174272"/>
              <a:gd name="connsiteX1220" fmla="*/ 333566 w 4682585"/>
              <a:gd name="connsiteY1220" fmla="*/ 320325 h 2174272"/>
              <a:gd name="connsiteX1221" fmla="*/ 333566 w 4682585"/>
              <a:gd name="connsiteY1221" fmla="*/ 466915 h 2174272"/>
              <a:gd name="connsiteX1222" fmla="*/ 491395 w 4682585"/>
              <a:gd name="connsiteY1222" fmla="*/ 466915 h 2174272"/>
              <a:gd name="connsiteX1223" fmla="*/ 491395 w 4682585"/>
              <a:gd name="connsiteY1223" fmla="*/ 320325 h 2174272"/>
              <a:gd name="connsiteX1224" fmla="*/ 166307 w 4682585"/>
              <a:gd name="connsiteY1224" fmla="*/ 320325 h 2174272"/>
              <a:gd name="connsiteX1225" fmla="*/ 166307 w 4682585"/>
              <a:gd name="connsiteY1225" fmla="*/ 466915 h 2174272"/>
              <a:gd name="connsiteX1226" fmla="*/ 324041 w 4682585"/>
              <a:gd name="connsiteY1226" fmla="*/ 466915 h 2174272"/>
              <a:gd name="connsiteX1227" fmla="*/ 324041 w 4682585"/>
              <a:gd name="connsiteY1227" fmla="*/ 320325 h 2174272"/>
              <a:gd name="connsiteX1228" fmla="*/ 9525 w 4682585"/>
              <a:gd name="connsiteY1228" fmla="*/ 320325 h 2174272"/>
              <a:gd name="connsiteX1229" fmla="*/ 9525 w 4682585"/>
              <a:gd name="connsiteY1229" fmla="*/ 466915 h 2174272"/>
              <a:gd name="connsiteX1230" fmla="*/ 156782 w 4682585"/>
              <a:gd name="connsiteY1230" fmla="*/ 466915 h 2174272"/>
              <a:gd name="connsiteX1231" fmla="*/ 156782 w 4682585"/>
              <a:gd name="connsiteY1231" fmla="*/ 320325 h 2174272"/>
              <a:gd name="connsiteX1232" fmla="*/ 4515326 w 4682585"/>
              <a:gd name="connsiteY1232" fmla="*/ 164211 h 2174272"/>
              <a:gd name="connsiteX1233" fmla="*/ 4515326 w 4682585"/>
              <a:gd name="connsiteY1233" fmla="*/ 310800 h 2174272"/>
              <a:gd name="connsiteX1234" fmla="*/ 4673060 w 4682585"/>
              <a:gd name="connsiteY1234" fmla="*/ 310800 h 2174272"/>
              <a:gd name="connsiteX1235" fmla="*/ 4673060 w 4682585"/>
              <a:gd name="connsiteY1235" fmla="*/ 164211 h 2174272"/>
              <a:gd name="connsiteX1236" fmla="*/ 4348068 w 4682585"/>
              <a:gd name="connsiteY1236" fmla="*/ 164211 h 2174272"/>
              <a:gd name="connsiteX1237" fmla="*/ 4348068 w 4682585"/>
              <a:gd name="connsiteY1237" fmla="*/ 310800 h 2174272"/>
              <a:gd name="connsiteX1238" fmla="*/ 4505801 w 4682585"/>
              <a:gd name="connsiteY1238" fmla="*/ 310800 h 2174272"/>
              <a:gd name="connsiteX1239" fmla="*/ 4505801 w 4682585"/>
              <a:gd name="connsiteY1239" fmla="*/ 164211 h 2174272"/>
              <a:gd name="connsiteX1240" fmla="*/ 4180809 w 4682585"/>
              <a:gd name="connsiteY1240" fmla="*/ 164211 h 2174272"/>
              <a:gd name="connsiteX1241" fmla="*/ 4180809 w 4682585"/>
              <a:gd name="connsiteY1241" fmla="*/ 310800 h 2174272"/>
              <a:gd name="connsiteX1242" fmla="*/ 4338543 w 4682585"/>
              <a:gd name="connsiteY1242" fmla="*/ 310800 h 2174272"/>
              <a:gd name="connsiteX1243" fmla="*/ 4338543 w 4682585"/>
              <a:gd name="connsiteY1243" fmla="*/ 164211 h 2174272"/>
              <a:gd name="connsiteX1244" fmla="*/ 4013550 w 4682585"/>
              <a:gd name="connsiteY1244" fmla="*/ 164211 h 2174272"/>
              <a:gd name="connsiteX1245" fmla="*/ 4013550 w 4682585"/>
              <a:gd name="connsiteY1245" fmla="*/ 310800 h 2174272"/>
              <a:gd name="connsiteX1246" fmla="*/ 4171284 w 4682585"/>
              <a:gd name="connsiteY1246" fmla="*/ 310800 h 2174272"/>
              <a:gd name="connsiteX1247" fmla="*/ 4171284 w 4682585"/>
              <a:gd name="connsiteY1247" fmla="*/ 164211 h 2174272"/>
              <a:gd name="connsiteX1248" fmla="*/ 3846291 w 4682585"/>
              <a:gd name="connsiteY1248" fmla="*/ 164211 h 2174272"/>
              <a:gd name="connsiteX1249" fmla="*/ 3846291 w 4682585"/>
              <a:gd name="connsiteY1249" fmla="*/ 310800 h 2174272"/>
              <a:gd name="connsiteX1250" fmla="*/ 4004025 w 4682585"/>
              <a:gd name="connsiteY1250" fmla="*/ 310800 h 2174272"/>
              <a:gd name="connsiteX1251" fmla="*/ 4004025 w 4682585"/>
              <a:gd name="connsiteY1251" fmla="*/ 164211 h 2174272"/>
              <a:gd name="connsiteX1252" fmla="*/ 3678936 w 4682585"/>
              <a:gd name="connsiteY1252" fmla="*/ 164211 h 2174272"/>
              <a:gd name="connsiteX1253" fmla="*/ 3678936 w 4682585"/>
              <a:gd name="connsiteY1253" fmla="*/ 310800 h 2174272"/>
              <a:gd name="connsiteX1254" fmla="*/ 3836766 w 4682585"/>
              <a:gd name="connsiteY1254" fmla="*/ 310800 h 2174272"/>
              <a:gd name="connsiteX1255" fmla="*/ 3836766 w 4682585"/>
              <a:gd name="connsiteY1255" fmla="*/ 164211 h 2174272"/>
              <a:gd name="connsiteX1256" fmla="*/ 3511677 w 4682585"/>
              <a:gd name="connsiteY1256" fmla="*/ 164211 h 2174272"/>
              <a:gd name="connsiteX1257" fmla="*/ 3511677 w 4682585"/>
              <a:gd name="connsiteY1257" fmla="*/ 310800 h 2174272"/>
              <a:gd name="connsiteX1258" fmla="*/ 3669411 w 4682585"/>
              <a:gd name="connsiteY1258" fmla="*/ 310800 h 2174272"/>
              <a:gd name="connsiteX1259" fmla="*/ 3669411 w 4682585"/>
              <a:gd name="connsiteY1259" fmla="*/ 164211 h 2174272"/>
              <a:gd name="connsiteX1260" fmla="*/ 3344418 w 4682585"/>
              <a:gd name="connsiteY1260" fmla="*/ 164211 h 2174272"/>
              <a:gd name="connsiteX1261" fmla="*/ 3344418 w 4682585"/>
              <a:gd name="connsiteY1261" fmla="*/ 310800 h 2174272"/>
              <a:gd name="connsiteX1262" fmla="*/ 3502152 w 4682585"/>
              <a:gd name="connsiteY1262" fmla="*/ 310800 h 2174272"/>
              <a:gd name="connsiteX1263" fmla="*/ 3502152 w 4682585"/>
              <a:gd name="connsiteY1263" fmla="*/ 164211 h 2174272"/>
              <a:gd name="connsiteX1264" fmla="*/ 3177159 w 4682585"/>
              <a:gd name="connsiteY1264" fmla="*/ 164211 h 2174272"/>
              <a:gd name="connsiteX1265" fmla="*/ 3177159 w 4682585"/>
              <a:gd name="connsiteY1265" fmla="*/ 310800 h 2174272"/>
              <a:gd name="connsiteX1266" fmla="*/ 3334893 w 4682585"/>
              <a:gd name="connsiteY1266" fmla="*/ 310800 h 2174272"/>
              <a:gd name="connsiteX1267" fmla="*/ 3334893 w 4682585"/>
              <a:gd name="connsiteY1267" fmla="*/ 164211 h 2174272"/>
              <a:gd name="connsiteX1268" fmla="*/ 3009900 w 4682585"/>
              <a:gd name="connsiteY1268" fmla="*/ 164211 h 2174272"/>
              <a:gd name="connsiteX1269" fmla="*/ 3009900 w 4682585"/>
              <a:gd name="connsiteY1269" fmla="*/ 310800 h 2174272"/>
              <a:gd name="connsiteX1270" fmla="*/ 3167634 w 4682585"/>
              <a:gd name="connsiteY1270" fmla="*/ 310800 h 2174272"/>
              <a:gd name="connsiteX1271" fmla="*/ 3167634 w 4682585"/>
              <a:gd name="connsiteY1271" fmla="*/ 164211 h 2174272"/>
              <a:gd name="connsiteX1272" fmla="*/ 2842641 w 4682585"/>
              <a:gd name="connsiteY1272" fmla="*/ 164211 h 2174272"/>
              <a:gd name="connsiteX1273" fmla="*/ 2842641 w 4682585"/>
              <a:gd name="connsiteY1273" fmla="*/ 310800 h 2174272"/>
              <a:gd name="connsiteX1274" fmla="*/ 3000375 w 4682585"/>
              <a:gd name="connsiteY1274" fmla="*/ 310800 h 2174272"/>
              <a:gd name="connsiteX1275" fmla="*/ 3000375 w 4682585"/>
              <a:gd name="connsiteY1275" fmla="*/ 164211 h 2174272"/>
              <a:gd name="connsiteX1276" fmla="*/ 2675382 w 4682585"/>
              <a:gd name="connsiteY1276" fmla="*/ 164211 h 2174272"/>
              <a:gd name="connsiteX1277" fmla="*/ 2675382 w 4682585"/>
              <a:gd name="connsiteY1277" fmla="*/ 310800 h 2174272"/>
              <a:gd name="connsiteX1278" fmla="*/ 2833116 w 4682585"/>
              <a:gd name="connsiteY1278" fmla="*/ 310800 h 2174272"/>
              <a:gd name="connsiteX1279" fmla="*/ 2833116 w 4682585"/>
              <a:gd name="connsiteY1279" fmla="*/ 164211 h 2174272"/>
              <a:gd name="connsiteX1280" fmla="*/ 2508123 w 4682585"/>
              <a:gd name="connsiteY1280" fmla="*/ 164211 h 2174272"/>
              <a:gd name="connsiteX1281" fmla="*/ 2508123 w 4682585"/>
              <a:gd name="connsiteY1281" fmla="*/ 310800 h 2174272"/>
              <a:gd name="connsiteX1282" fmla="*/ 2665857 w 4682585"/>
              <a:gd name="connsiteY1282" fmla="*/ 310800 h 2174272"/>
              <a:gd name="connsiteX1283" fmla="*/ 2665857 w 4682585"/>
              <a:gd name="connsiteY1283" fmla="*/ 164211 h 2174272"/>
              <a:gd name="connsiteX1284" fmla="*/ 2340864 w 4682585"/>
              <a:gd name="connsiteY1284" fmla="*/ 164211 h 2174272"/>
              <a:gd name="connsiteX1285" fmla="*/ 2340864 w 4682585"/>
              <a:gd name="connsiteY1285" fmla="*/ 310800 h 2174272"/>
              <a:gd name="connsiteX1286" fmla="*/ 2498598 w 4682585"/>
              <a:gd name="connsiteY1286" fmla="*/ 310800 h 2174272"/>
              <a:gd name="connsiteX1287" fmla="*/ 2498598 w 4682585"/>
              <a:gd name="connsiteY1287" fmla="*/ 164211 h 2174272"/>
              <a:gd name="connsiteX1288" fmla="*/ 2173510 w 4682585"/>
              <a:gd name="connsiteY1288" fmla="*/ 164211 h 2174272"/>
              <a:gd name="connsiteX1289" fmla="*/ 2173510 w 4682585"/>
              <a:gd name="connsiteY1289" fmla="*/ 310800 h 2174272"/>
              <a:gd name="connsiteX1290" fmla="*/ 2331339 w 4682585"/>
              <a:gd name="connsiteY1290" fmla="*/ 310800 h 2174272"/>
              <a:gd name="connsiteX1291" fmla="*/ 2331339 w 4682585"/>
              <a:gd name="connsiteY1291" fmla="*/ 164211 h 2174272"/>
              <a:gd name="connsiteX1292" fmla="*/ 2006251 w 4682585"/>
              <a:gd name="connsiteY1292" fmla="*/ 164211 h 2174272"/>
              <a:gd name="connsiteX1293" fmla="*/ 2006251 w 4682585"/>
              <a:gd name="connsiteY1293" fmla="*/ 310800 h 2174272"/>
              <a:gd name="connsiteX1294" fmla="*/ 2163985 w 4682585"/>
              <a:gd name="connsiteY1294" fmla="*/ 310800 h 2174272"/>
              <a:gd name="connsiteX1295" fmla="*/ 2163985 w 4682585"/>
              <a:gd name="connsiteY1295" fmla="*/ 164211 h 2174272"/>
              <a:gd name="connsiteX1296" fmla="*/ 1838992 w 4682585"/>
              <a:gd name="connsiteY1296" fmla="*/ 164211 h 2174272"/>
              <a:gd name="connsiteX1297" fmla="*/ 1838992 w 4682585"/>
              <a:gd name="connsiteY1297" fmla="*/ 310800 h 2174272"/>
              <a:gd name="connsiteX1298" fmla="*/ 1996726 w 4682585"/>
              <a:gd name="connsiteY1298" fmla="*/ 310800 h 2174272"/>
              <a:gd name="connsiteX1299" fmla="*/ 1996726 w 4682585"/>
              <a:gd name="connsiteY1299" fmla="*/ 164211 h 2174272"/>
              <a:gd name="connsiteX1300" fmla="*/ 1671733 w 4682585"/>
              <a:gd name="connsiteY1300" fmla="*/ 164211 h 2174272"/>
              <a:gd name="connsiteX1301" fmla="*/ 1671733 w 4682585"/>
              <a:gd name="connsiteY1301" fmla="*/ 310800 h 2174272"/>
              <a:gd name="connsiteX1302" fmla="*/ 1829467 w 4682585"/>
              <a:gd name="connsiteY1302" fmla="*/ 310800 h 2174272"/>
              <a:gd name="connsiteX1303" fmla="*/ 1829467 w 4682585"/>
              <a:gd name="connsiteY1303" fmla="*/ 164211 h 2174272"/>
              <a:gd name="connsiteX1304" fmla="*/ 1504474 w 4682585"/>
              <a:gd name="connsiteY1304" fmla="*/ 164211 h 2174272"/>
              <a:gd name="connsiteX1305" fmla="*/ 1504474 w 4682585"/>
              <a:gd name="connsiteY1305" fmla="*/ 310800 h 2174272"/>
              <a:gd name="connsiteX1306" fmla="*/ 1662208 w 4682585"/>
              <a:gd name="connsiteY1306" fmla="*/ 310800 h 2174272"/>
              <a:gd name="connsiteX1307" fmla="*/ 1662208 w 4682585"/>
              <a:gd name="connsiteY1307" fmla="*/ 164211 h 2174272"/>
              <a:gd name="connsiteX1308" fmla="*/ 1337215 w 4682585"/>
              <a:gd name="connsiteY1308" fmla="*/ 164211 h 2174272"/>
              <a:gd name="connsiteX1309" fmla="*/ 1337215 w 4682585"/>
              <a:gd name="connsiteY1309" fmla="*/ 310800 h 2174272"/>
              <a:gd name="connsiteX1310" fmla="*/ 1494949 w 4682585"/>
              <a:gd name="connsiteY1310" fmla="*/ 310800 h 2174272"/>
              <a:gd name="connsiteX1311" fmla="*/ 1494949 w 4682585"/>
              <a:gd name="connsiteY1311" fmla="*/ 164211 h 2174272"/>
              <a:gd name="connsiteX1312" fmla="*/ 1169956 w 4682585"/>
              <a:gd name="connsiteY1312" fmla="*/ 164211 h 2174272"/>
              <a:gd name="connsiteX1313" fmla="*/ 1169956 w 4682585"/>
              <a:gd name="connsiteY1313" fmla="*/ 310800 h 2174272"/>
              <a:gd name="connsiteX1314" fmla="*/ 1327690 w 4682585"/>
              <a:gd name="connsiteY1314" fmla="*/ 310800 h 2174272"/>
              <a:gd name="connsiteX1315" fmla="*/ 1327690 w 4682585"/>
              <a:gd name="connsiteY1315" fmla="*/ 164211 h 2174272"/>
              <a:gd name="connsiteX1316" fmla="*/ 1002697 w 4682585"/>
              <a:gd name="connsiteY1316" fmla="*/ 164211 h 2174272"/>
              <a:gd name="connsiteX1317" fmla="*/ 1002697 w 4682585"/>
              <a:gd name="connsiteY1317" fmla="*/ 310800 h 2174272"/>
              <a:gd name="connsiteX1318" fmla="*/ 1160431 w 4682585"/>
              <a:gd name="connsiteY1318" fmla="*/ 310800 h 2174272"/>
              <a:gd name="connsiteX1319" fmla="*/ 1160431 w 4682585"/>
              <a:gd name="connsiteY1319" fmla="*/ 164211 h 2174272"/>
              <a:gd name="connsiteX1320" fmla="*/ 835438 w 4682585"/>
              <a:gd name="connsiteY1320" fmla="*/ 164211 h 2174272"/>
              <a:gd name="connsiteX1321" fmla="*/ 835438 w 4682585"/>
              <a:gd name="connsiteY1321" fmla="*/ 310800 h 2174272"/>
              <a:gd name="connsiteX1322" fmla="*/ 993172 w 4682585"/>
              <a:gd name="connsiteY1322" fmla="*/ 310800 h 2174272"/>
              <a:gd name="connsiteX1323" fmla="*/ 993172 w 4682585"/>
              <a:gd name="connsiteY1323" fmla="*/ 164211 h 2174272"/>
              <a:gd name="connsiteX1324" fmla="*/ 668179 w 4682585"/>
              <a:gd name="connsiteY1324" fmla="*/ 164211 h 2174272"/>
              <a:gd name="connsiteX1325" fmla="*/ 668179 w 4682585"/>
              <a:gd name="connsiteY1325" fmla="*/ 310800 h 2174272"/>
              <a:gd name="connsiteX1326" fmla="*/ 825913 w 4682585"/>
              <a:gd name="connsiteY1326" fmla="*/ 310800 h 2174272"/>
              <a:gd name="connsiteX1327" fmla="*/ 825913 w 4682585"/>
              <a:gd name="connsiteY1327" fmla="*/ 164211 h 2174272"/>
              <a:gd name="connsiteX1328" fmla="*/ 500920 w 4682585"/>
              <a:gd name="connsiteY1328" fmla="*/ 164211 h 2174272"/>
              <a:gd name="connsiteX1329" fmla="*/ 500920 w 4682585"/>
              <a:gd name="connsiteY1329" fmla="*/ 310800 h 2174272"/>
              <a:gd name="connsiteX1330" fmla="*/ 658654 w 4682585"/>
              <a:gd name="connsiteY1330" fmla="*/ 310800 h 2174272"/>
              <a:gd name="connsiteX1331" fmla="*/ 658654 w 4682585"/>
              <a:gd name="connsiteY1331" fmla="*/ 164211 h 2174272"/>
              <a:gd name="connsiteX1332" fmla="*/ 333566 w 4682585"/>
              <a:gd name="connsiteY1332" fmla="*/ 164211 h 2174272"/>
              <a:gd name="connsiteX1333" fmla="*/ 333566 w 4682585"/>
              <a:gd name="connsiteY1333" fmla="*/ 310800 h 2174272"/>
              <a:gd name="connsiteX1334" fmla="*/ 491395 w 4682585"/>
              <a:gd name="connsiteY1334" fmla="*/ 310800 h 2174272"/>
              <a:gd name="connsiteX1335" fmla="*/ 491395 w 4682585"/>
              <a:gd name="connsiteY1335" fmla="*/ 164211 h 2174272"/>
              <a:gd name="connsiteX1336" fmla="*/ 166307 w 4682585"/>
              <a:gd name="connsiteY1336" fmla="*/ 164211 h 2174272"/>
              <a:gd name="connsiteX1337" fmla="*/ 166307 w 4682585"/>
              <a:gd name="connsiteY1337" fmla="*/ 310800 h 2174272"/>
              <a:gd name="connsiteX1338" fmla="*/ 324041 w 4682585"/>
              <a:gd name="connsiteY1338" fmla="*/ 310800 h 2174272"/>
              <a:gd name="connsiteX1339" fmla="*/ 324041 w 4682585"/>
              <a:gd name="connsiteY1339" fmla="*/ 164211 h 2174272"/>
              <a:gd name="connsiteX1340" fmla="*/ 9525 w 4682585"/>
              <a:gd name="connsiteY1340" fmla="*/ 164211 h 2174272"/>
              <a:gd name="connsiteX1341" fmla="*/ 9525 w 4682585"/>
              <a:gd name="connsiteY1341" fmla="*/ 310800 h 2174272"/>
              <a:gd name="connsiteX1342" fmla="*/ 156782 w 4682585"/>
              <a:gd name="connsiteY1342" fmla="*/ 310800 h 2174272"/>
              <a:gd name="connsiteX1343" fmla="*/ 156782 w 4682585"/>
              <a:gd name="connsiteY1343" fmla="*/ 164211 h 2174272"/>
              <a:gd name="connsiteX1344" fmla="*/ 0 w 4682585"/>
              <a:gd name="connsiteY1344" fmla="*/ 0 h 2174272"/>
              <a:gd name="connsiteX1345" fmla="*/ 9525 w 4682585"/>
              <a:gd name="connsiteY1345" fmla="*/ 0 h 2174272"/>
              <a:gd name="connsiteX1346" fmla="*/ 9525 w 4682585"/>
              <a:gd name="connsiteY1346" fmla="*/ 154686 h 2174272"/>
              <a:gd name="connsiteX1347" fmla="*/ 156782 w 4682585"/>
              <a:gd name="connsiteY1347" fmla="*/ 154686 h 2174272"/>
              <a:gd name="connsiteX1348" fmla="*/ 156782 w 4682585"/>
              <a:gd name="connsiteY1348" fmla="*/ 0 h 2174272"/>
              <a:gd name="connsiteX1349" fmla="*/ 166307 w 4682585"/>
              <a:gd name="connsiteY1349" fmla="*/ 0 h 2174272"/>
              <a:gd name="connsiteX1350" fmla="*/ 166307 w 4682585"/>
              <a:gd name="connsiteY1350" fmla="*/ 154686 h 2174272"/>
              <a:gd name="connsiteX1351" fmla="*/ 324041 w 4682585"/>
              <a:gd name="connsiteY1351" fmla="*/ 154686 h 2174272"/>
              <a:gd name="connsiteX1352" fmla="*/ 324041 w 4682585"/>
              <a:gd name="connsiteY1352" fmla="*/ 0 h 2174272"/>
              <a:gd name="connsiteX1353" fmla="*/ 333566 w 4682585"/>
              <a:gd name="connsiteY1353" fmla="*/ 0 h 2174272"/>
              <a:gd name="connsiteX1354" fmla="*/ 333566 w 4682585"/>
              <a:gd name="connsiteY1354" fmla="*/ 154686 h 2174272"/>
              <a:gd name="connsiteX1355" fmla="*/ 491395 w 4682585"/>
              <a:gd name="connsiteY1355" fmla="*/ 154686 h 2174272"/>
              <a:gd name="connsiteX1356" fmla="*/ 491395 w 4682585"/>
              <a:gd name="connsiteY1356" fmla="*/ 0 h 2174272"/>
              <a:gd name="connsiteX1357" fmla="*/ 500920 w 4682585"/>
              <a:gd name="connsiteY1357" fmla="*/ 0 h 2174272"/>
              <a:gd name="connsiteX1358" fmla="*/ 500920 w 4682585"/>
              <a:gd name="connsiteY1358" fmla="*/ 154686 h 2174272"/>
              <a:gd name="connsiteX1359" fmla="*/ 658654 w 4682585"/>
              <a:gd name="connsiteY1359" fmla="*/ 154686 h 2174272"/>
              <a:gd name="connsiteX1360" fmla="*/ 658654 w 4682585"/>
              <a:gd name="connsiteY1360" fmla="*/ 0 h 2174272"/>
              <a:gd name="connsiteX1361" fmla="*/ 668179 w 4682585"/>
              <a:gd name="connsiteY1361" fmla="*/ 0 h 2174272"/>
              <a:gd name="connsiteX1362" fmla="*/ 668179 w 4682585"/>
              <a:gd name="connsiteY1362" fmla="*/ 154686 h 2174272"/>
              <a:gd name="connsiteX1363" fmla="*/ 825913 w 4682585"/>
              <a:gd name="connsiteY1363" fmla="*/ 154686 h 2174272"/>
              <a:gd name="connsiteX1364" fmla="*/ 825913 w 4682585"/>
              <a:gd name="connsiteY1364" fmla="*/ 0 h 2174272"/>
              <a:gd name="connsiteX1365" fmla="*/ 835438 w 4682585"/>
              <a:gd name="connsiteY1365" fmla="*/ 0 h 2174272"/>
              <a:gd name="connsiteX1366" fmla="*/ 835438 w 4682585"/>
              <a:gd name="connsiteY1366" fmla="*/ 154686 h 2174272"/>
              <a:gd name="connsiteX1367" fmla="*/ 993172 w 4682585"/>
              <a:gd name="connsiteY1367" fmla="*/ 154686 h 2174272"/>
              <a:gd name="connsiteX1368" fmla="*/ 993172 w 4682585"/>
              <a:gd name="connsiteY1368" fmla="*/ 0 h 2174272"/>
              <a:gd name="connsiteX1369" fmla="*/ 1002697 w 4682585"/>
              <a:gd name="connsiteY1369" fmla="*/ 0 h 2174272"/>
              <a:gd name="connsiteX1370" fmla="*/ 1002697 w 4682585"/>
              <a:gd name="connsiteY1370" fmla="*/ 154686 h 2174272"/>
              <a:gd name="connsiteX1371" fmla="*/ 1160431 w 4682585"/>
              <a:gd name="connsiteY1371" fmla="*/ 154686 h 2174272"/>
              <a:gd name="connsiteX1372" fmla="*/ 1160431 w 4682585"/>
              <a:gd name="connsiteY1372" fmla="*/ 0 h 2174272"/>
              <a:gd name="connsiteX1373" fmla="*/ 1169956 w 4682585"/>
              <a:gd name="connsiteY1373" fmla="*/ 0 h 2174272"/>
              <a:gd name="connsiteX1374" fmla="*/ 1169956 w 4682585"/>
              <a:gd name="connsiteY1374" fmla="*/ 154686 h 2174272"/>
              <a:gd name="connsiteX1375" fmla="*/ 1327690 w 4682585"/>
              <a:gd name="connsiteY1375" fmla="*/ 154686 h 2174272"/>
              <a:gd name="connsiteX1376" fmla="*/ 1327690 w 4682585"/>
              <a:gd name="connsiteY1376" fmla="*/ 0 h 2174272"/>
              <a:gd name="connsiteX1377" fmla="*/ 1337215 w 4682585"/>
              <a:gd name="connsiteY1377" fmla="*/ 0 h 2174272"/>
              <a:gd name="connsiteX1378" fmla="*/ 1337215 w 4682585"/>
              <a:gd name="connsiteY1378" fmla="*/ 154686 h 2174272"/>
              <a:gd name="connsiteX1379" fmla="*/ 1494949 w 4682585"/>
              <a:gd name="connsiteY1379" fmla="*/ 154686 h 2174272"/>
              <a:gd name="connsiteX1380" fmla="*/ 1494949 w 4682585"/>
              <a:gd name="connsiteY1380" fmla="*/ 0 h 2174272"/>
              <a:gd name="connsiteX1381" fmla="*/ 1504474 w 4682585"/>
              <a:gd name="connsiteY1381" fmla="*/ 0 h 2174272"/>
              <a:gd name="connsiteX1382" fmla="*/ 1504474 w 4682585"/>
              <a:gd name="connsiteY1382" fmla="*/ 154686 h 2174272"/>
              <a:gd name="connsiteX1383" fmla="*/ 1662208 w 4682585"/>
              <a:gd name="connsiteY1383" fmla="*/ 154686 h 2174272"/>
              <a:gd name="connsiteX1384" fmla="*/ 1662208 w 4682585"/>
              <a:gd name="connsiteY1384" fmla="*/ 0 h 2174272"/>
              <a:gd name="connsiteX1385" fmla="*/ 1671733 w 4682585"/>
              <a:gd name="connsiteY1385" fmla="*/ 0 h 2174272"/>
              <a:gd name="connsiteX1386" fmla="*/ 1671733 w 4682585"/>
              <a:gd name="connsiteY1386" fmla="*/ 154686 h 2174272"/>
              <a:gd name="connsiteX1387" fmla="*/ 1829467 w 4682585"/>
              <a:gd name="connsiteY1387" fmla="*/ 154686 h 2174272"/>
              <a:gd name="connsiteX1388" fmla="*/ 1829467 w 4682585"/>
              <a:gd name="connsiteY1388" fmla="*/ 0 h 2174272"/>
              <a:gd name="connsiteX1389" fmla="*/ 1838992 w 4682585"/>
              <a:gd name="connsiteY1389" fmla="*/ 0 h 2174272"/>
              <a:gd name="connsiteX1390" fmla="*/ 1838992 w 4682585"/>
              <a:gd name="connsiteY1390" fmla="*/ 154686 h 2174272"/>
              <a:gd name="connsiteX1391" fmla="*/ 1996726 w 4682585"/>
              <a:gd name="connsiteY1391" fmla="*/ 154686 h 2174272"/>
              <a:gd name="connsiteX1392" fmla="*/ 1996726 w 4682585"/>
              <a:gd name="connsiteY1392" fmla="*/ 0 h 2174272"/>
              <a:gd name="connsiteX1393" fmla="*/ 2006251 w 4682585"/>
              <a:gd name="connsiteY1393" fmla="*/ 0 h 2174272"/>
              <a:gd name="connsiteX1394" fmla="*/ 2006251 w 4682585"/>
              <a:gd name="connsiteY1394" fmla="*/ 154686 h 2174272"/>
              <a:gd name="connsiteX1395" fmla="*/ 2163985 w 4682585"/>
              <a:gd name="connsiteY1395" fmla="*/ 154686 h 2174272"/>
              <a:gd name="connsiteX1396" fmla="*/ 2163985 w 4682585"/>
              <a:gd name="connsiteY1396" fmla="*/ 0 h 2174272"/>
              <a:gd name="connsiteX1397" fmla="*/ 2173510 w 4682585"/>
              <a:gd name="connsiteY1397" fmla="*/ 0 h 2174272"/>
              <a:gd name="connsiteX1398" fmla="*/ 2173510 w 4682585"/>
              <a:gd name="connsiteY1398" fmla="*/ 154686 h 2174272"/>
              <a:gd name="connsiteX1399" fmla="*/ 2331339 w 4682585"/>
              <a:gd name="connsiteY1399" fmla="*/ 154686 h 2174272"/>
              <a:gd name="connsiteX1400" fmla="*/ 2331339 w 4682585"/>
              <a:gd name="connsiteY1400" fmla="*/ 0 h 2174272"/>
              <a:gd name="connsiteX1401" fmla="*/ 2340864 w 4682585"/>
              <a:gd name="connsiteY1401" fmla="*/ 0 h 2174272"/>
              <a:gd name="connsiteX1402" fmla="*/ 2340864 w 4682585"/>
              <a:gd name="connsiteY1402" fmla="*/ 154686 h 2174272"/>
              <a:gd name="connsiteX1403" fmla="*/ 2498598 w 4682585"/>
              <a:gd name="connsiteY1403" fmla="*/ 154686 h 2174272"/>
              <a:gd name="connsiteX1404" fmla="*/ 2498598 w 4682585"/>
              <a:gd name="connsiteY1404" fmla="*/ 0 h 2174272"/>
              <a:gd name="connsiteX1405" fmla="*/ 2508123 w 4682585"/>
              <a:gd name="connsiteY1405" fmla="*/ 0 h 2174272"/>
              <a:gd name="connsiteX1406" fmla="*/ 2508123 w 4682585"/>
              <a:gd name="connsiteY1406" fmla="*/ 154686 h 2174272"/>
              <a:gd name="connsiteX1407" fmla="*/ 2665857 w 4682585"/>
              <a:gd name="connsiteY1407" fmla="*/ 154686 h 2174272"/>
              <a:gd name="connsiteX1408" fmla="*/ 2665857 w 4682585"/>
              <a:gd name="connsiteY1408" fmla="*/ 0 h 2174272"/>
              <a:gd name="connsiteX1409" fmla="*/ 2675382 w 4682585"/>
              <a:gd name="connsiteY1409" fmla="*/ 0 h 2174272"/>
              <a:gd name="connsiteX1410" fmla="*/ 2675382 w 4682585"/>
              <a:gd name="connsiteY1410" fmla="*/ 154686 h 2174272"/>
              <a:gd name="connsiteX1411" fmla="*/ 2833116 w 4682585"/>
              <a:gd name="connsiteY1411" fmla="*/ 154686 h 2174272"/>
              <a:gd name="connsiteX1412" fmla="*/ 2833116 w 4682585"/>
              <a:gd name="connsiteY1412" fmla="*/ 0 h 2174272"/>
              <a:gd name="connsiteX1413" fmla="*/ 2842641 w 4682585"/>
              <a:gd name="connsiteY1413" fmla="*/ 0 h 2174272"/>
              <a:gd name="connsiteX1414" fmla="*/ 2842641 w 4682585"/>
              <a:gd name="connsiteY1414" fmla="*/ 154686 h 2174272"/>
              <a:gd name="connsiteX1415" fmla="*/ 3000375 w 4682585"/>
              <a:gd name="connsiteY1415" fmla="*/ 154686 h 2174272"/>
              <a:gd name="connsiteX1416" fmla="*/ 3000375 w 4682585"/>
              <a:gd name="connsiteY1416" fmla="*/ 0 h 2174272"/>
              <a:gd name="connsiteX1417" fmla="*/ 3009900 w 4682585"/>
              <a:gd name="connsiteY1417" fmla="*/ 0 h 2174272"/>
              <a:gd name="connsiteX1418" fmla="*/ 3009900 w 4682585"/>
              <a:gd name="connsiteY1418" fmla="*/ 154686 h 2174272"/>
              <a:gd name="connsiteX1419" fmla="*/ 3167634 w 4682585"/>
              <a:gd name="connsiteY1419" fmla="*/ 154686 h 2174272"/>
              <a:gd name="connsiteX1420" fmla="*/ 3167634 w 4682585"/>
              <a:gd name="connsiteY1420" fmla="*/ 0 h 2174272"/>
              <a:gd name="connsiteX1421" fmla="*/ 3177159 w 4682585"/>
              <a:gd name="connsiteY1421" fmla="*/ 0 h 2174272"/>
              <a:gd name="connsiteX1422" fmla="*/ 3177159 w 4682585"/>
              <a:gd name="connsiteY1422" fmla="*/ 154686 h 2174272"/>
              <a:gd name="connsiteX1423" fmla="*/ 3334893 w 4682585"/>
              <a:gd name="connsiteY1423" fmla="*/ 154686 h 2174272"/>
              <a:gd name="connsiteX1424" fmla="*/ 3334893 w 4682585"/>
              <a:gd name="connsiteY1424" fmla="*/ 0 h 2174272"/>
              <a:gd name="connsiteX1425" fmla="*/ 3344418 w 4682585"/>
              <a:gd name="connsiteY1425" fmla="*/ 0 h 2174272"/>
              <a:gd name="connsiteX1426" fmla="*/ 3344418 w 4682585"/>
              <a:gd name="connsiteY1426" fmla="*/ 154686 h 2174272"/>
              <a:gd name="connsiteX1427" fmla="*/ 3502152 w 4682585"/>
              <a:gd name="connsiteY1427" fmla="*/ 154686 h 2174272"/>
              <a:gd name="connsiteX1428" fmla="*/ 3502152 w 4682585"/>
              <a:gd name="connsiteY1428" fmla="*/ 0 h 2174272"/>
              <a:gd name="connsiteX1429" fmla="*/ 3511677 w 4682585"/>
              <a:gd name="connsiteY1429" fmla="*/ 0 h 2174272"/>
              <a:gd name="connsiteX1430" fmla="*/ 3511677 w 4682585"/>
              <a:gd name="connsiteY1430" fmla="*/ 154686 h 2174272"/>
              <a:gd name="connsiteX1431" fmla="*/ 3669411 w 4682585"/>
              <a:gd name="connsiteY1431" fmla="*/ 154686 h 2174272"/>
              <a:gd name="connsiteX1432" fmla="*/ 3669411 w 4682585"/>
              <a:gd name="connsiteY1432" fmla="*/ 0 h 2174272"/>
              <a:gd name="connsiteX1433" fmla="*/ 3678936 w 4682585"/>
              <a:gd name="connsiteY1433" fmla="*/ 0 h 2174272"/>
              <a:gd name="connsiteX1434" fmla="*/ 3678936 w 4682585"/>
              <a:gd name="connsiteY1434" fmla="*/ 154686 h 2174272"/>
              <a:gd name="connsiteX1435" fmla="*/ 3836766 w 4682585"/>
              <a:gd name="connsiteY1435" fmla="*/ 154686 h 2174272"/>
              <a:gd name="connsiteX1436" fmla="*/ 3836766 w 4682585"/>
              <a:gd name="connsiteY1436" fmla="*/ 0 h 2174272"/>
              <a:gd name="connsiteX1437" fmla="*/ 3846291 w 4682585"/>
              <a:gd name="connsiteY1437" fmla="*/ 0 h 2174272"/>
              <a:gd name="connsiteX1438" fmla="*/ 3846291 w 4682585"/>
              <a:gd name="connsiteY1438" fmla="*/ 154686 h 2174272"/>
              <a:gd name="connsiteX1439" fmla="*/ 4004025 w 4682585"/>
              <a:gd name="connsiteY1439" fmla="*/ 154686 h 2174272"/>
              <a:gd name="connsiteX1440" fmla="*/ 4004025 w 4682585"/>
              <a:gd name="connsiteY1440" fmla="*/ 0 h 2174272"/>
              <a:gd name="connsiteX1441" fmla="*/ 4013550 w 4682585"/>
              <a:gd name="connsiteY1441" fmla="*/ 0 h 2174272"/>
              <a:gd name="connsiteX1442" fmla="*/ 4013550 w 4682585"/>
              <a:gd name="connsiteY1442" fmla="*/ 154686 h 2174272"/>
              <a:gd name="connsiteX1443" fmla="*/ 4171284 w 4682585"/>
              <a:gd name="connsiteY1443" fmla="*/ 154686 h 2174272"/>
              <a:gd name="connsiteX1444" fmla="*/ 4171284 w 4682585"/>
              <a:gd name="connsiteY1444" fmla="*/ 0 h 2174272"/>
              <a:gd name="connsiteX1445" fmla="*/ 4180809 w 4682585"/>
              <a:gd name="connsiteY1445" fmla="*/ 0 h 2174272"/>
              <a:gd name="connsiteX1446" fmla="*/ 4180809 w 4682585"/>
              <a:gd name="connsiteY1446" fmla="*/ 154686 h 2174272"/>
              <a:gd name="connsiteX1447" fmla="*/ 4338543 w 4682585"/>
              <a:gd name="connsiteY1447" fmla="*/ 154686 h 2174272"/>
              <a:gd name="connsiteX1448" fmla="*/ 4338543 w 4682585"/>
              <a:gd name="connsiteY1448" fmla="*/ 0 h 2174272"/>
              <a:gd name="connsiteX1449" fmla="*/ 4348068 w 4682585"/>
              <a:gd name="connsiteY1449" fmla="*/ 0 h 2174272"/>
              <a:gd name="connsiteX1450" fmla="*/ 4348068 w 4682585"/>
              <a:gd name="connsiteY1450" fmla="*/ 154686 h 2174272"/>
              <a:gd name="connsiteX1451" fmla="*/ 4505801 w 4682585"/>
              <a:gd name="connsiteY1451" fmla="*/ 154686 h 2174272"/>
              <a:gd name="connsiteX1452" fmla="*/ 4505801 w 4682585"/>
              <a:gd name="connsiteY1452" fmla="*/ 0 h 2174272"/>
              <a:gd name="connsiteX1453" fmla="*/ 4515326 w 4682585"/>
              <a:gd name="connsiteY1453" fmla="*/ 0 h 2174272"/>
              <a:gd name="connsiteX1454" fmla="*/ 4515326 w 4682585"/>
              <a:gd name="connsiteY1454" fmla="*/ 154686 h 2174272"/>
              <a:gd name="connsiteX1455" fmla="*/ 4673060 w 4682585"/>
              <a:gd name="connsiteY1455" fmla="*/ 154686 h 2174272"/>
              <a:gd name="connsiteX1456" fmla="*/ 4673060 w 4682585"/>
              <a:gd name="connsiteY1456" fmla="*/ 0 h 2174272"/>
              <a:gd name="connsiteX1457" fmla="*/ 4682585 w 4682585"/>
              <a:gd name="connsiteY1457" fmla="*/ 0 h 2174272"/>
              <a:gd name="connsiteX1458" fmla="*/ 4682585 w 4682585"/>
              <a:gd name="connsiteY1458" fmla="*/ 2174272 h 2174272"/>
              <a:gd name="connsiteX1459" fmla="*/ 4673060 w 4682585"/>
              <a:gd name="connsiteY1459" fmla="*/ 2174272 h 2174272"/>
              <a:gd name="connsiteX1460" fmla="*/ 4673060 w 4682585"/>
              <a:gd name="connsiteY1460" fmla="*/ 2037588 h 2174272"/>
              <a:gd name="connsiteX1461" fmla="*/ 4515326 w 4682585"/>
              <a:gd name="connsiteY1461" fmla="*/ 2037588 h 2174272"/>
              <a:gd name="connsiteX1462" fmla="*/ 4515326 w 4682585"/>
              <a:gd name="connsiteY1462" fmla="*/ 2174272 h 2174272"/>
              <a:gd name="connsiteX1463" fmla="*/ 4505801 w 4682585"/>
              <a:gd name="connsiteY1463" fmla="*/ 2174272 h 2174272"/>
              <a:gd name="connsiteX1464" fmla="*/ 4505801 w 4682585"/>
              <a:gd name="connsiteY1464" fmla="*/ 2037588 h 2174272"/>
              <a:gd name="connsiteX1465" fmla="*/ 4348068 w 4682585"/>
              <a:gd name="connsiteY1465" fmla="*/ 2037588 h 2174272"/>
              <a:gd name="connsiteX1466" fmla="*/ 4348068 w 4682585"/>
              <a:gd name="connsiteY1466" fmla="*/ 2174272 h 2174272"/>
              <a:gd name="connsiteX1467" fmla="*/ 4338543 w 4682585"/>
              <a:gd name="connsiteY1467" fmla="*/ 2174272 h 2174272"/>
              <a:gd name="connsiteX1468" fmla="*/ 4338543 w 4682585"/>
              <a:gd name="connsiteY1468" fmla="*/ 2037588 h 2174272"/>
              <a:gd name="connsiteX1469" fmla="*/ 4180809 w 4682585"/>
              <a:gd name="connsiteY1469" fmla="*/ 2037588 h 2174272"/>
              <a:gd name="connsiteX1470" fmla="*/ 4180809 w 4682585"/>
              <a:gd name="connsiteY1470" fmla="*/ 2174272 h 2174272"/>
              <a:gd name="connsiteX1471" fmla="*/ 4171284 w 4682585"/>
              <a:gd name="connsiteY1471" fmla="*/ 2174272 h 2174272"/>
              <a:gd name="connsiteX1472" fmla="*/ 4171284 w 4682585"/>
              <a:gd name="connsiteY1472" fmla="*/ 2037588 h 2174272"/>
              <a:gd name="connsiteX1473" fmla="*/ 4013550 w 4682585"/>
              <a:gd name="connsiteY1473" fmla="*/ 2037588 h 2174272"/>
              <a:gd name="connsiteX1474" fmla="*/ 4013550 w 4682585"/>
              <a:gd name="connsiteY1474" fmla="*/ 2174272 h 2174272"/>
              <a:gd name="connsiteX1475" fmla="*/ 4004025 w 4682585"/>
              <a:gd name="connsiteY1475" fmla="*/ 2174272 h 2174272"/>
              <a:gd name="connsiteX1476" fmla="*/ 4004025 w 4682585"/>
              <a:gd name="connsiteY1476" fmla="*/ 2037588 h 2174272"/>
              <a:gd name="connsiteX1477" fmla="*/ 3846291 w 4682585"/>
              <a:gd name="connsiteY1477" fmla="*/ 2037588 h 2174272"/>
              <a:gd name="connsiteX1478" fmla="*/ 3846291 w 4682585"/>
              <a:gd name="connsiteY1478" fmla="*/ 2174272 h 2174272"/>
              <a:gd name="connsiteX1479" fmla="*/ 3836766 w 4682585"/>
              <a:gd name="connsiteY1479" fmla="*/ 2174272 h 2174272"/>
              <a:gd name="connsiteX1480" fmla="*/ 3836766 w 4682585"/>
              <a:gd name="connsiteY1480" fmla="*/ 2037588 h 2174272"/>
              <a:gd name="connsiteX1481" fmla="*/ 3678936 w 4682585"/>
              <a:gd name="connsiteY1481" fmla="*/ 2037588 h 2174272"/>
              <a:gd name="connsiteX1482" fmla="*/ 3678936 w 4682585"/>
              <a:gd name="connsiteY1482" fmla="*/ 2174272 h 2174272"/>
              <a:gd name="connsiteX1483" fmla="*/ 3669411 w 4682585"/>
              <a:gd name="connsiteY1483" fmla="*/ 2174272 h 2174272"/>
              <a:gd name="connsiteX1484" fmla="*/ 3669411 w 4682585"/>
              <a:gd name="connsiteY1484" fmla="*/ 2037588 h 2174272"/>
              <a:gd name="connsiteX1485" fmla="*/ 3511677 w 4682585"/>
              <a:gd name="connsiteY1485" fmla="*/ 2037588 h 2174272"/>
              <a:gd name="connsiteX1486" fmla="*/ 3511677 w 4682585"/>
              <a:gd name="connsiteY1486" fmla="*/ 2174272 h 2174272"/>
              <a:gd name="connsiteX1487" fmla="*/ 3502152 w 4682585"/>
              <a:gd name="connsiteY1487" fmla="*/ 2174272 h 2174272"/>
              <a:gd name="connsiteX1488" fmla="*/ 3502152 w 4682585"/>
              <a:gd name="connsiteY1488" fmla="*/ 2037588 h 2174272"/>
              <a:gd name="connsiteX1489" fmla="*/ 3344418 w 4682585"/>
              <a:gd name="connsiteY1489" fmla="*/ 2037588 h 2174272"/>
              <a:gd name="connsiteX1490" fmla="*/ 3344418 w 4682585"/>
              <a:gd name="connsiteY1490" fmla="*/ 2174272 h 2174272"/>
              <a:gd name="connsiteX1491" fmla="*/ 3334893 w 4682585"/>
              <a:gd name="connsiteY1491" fmla="*/ 2174272 h 2174272"/>
              <a:gd name="connsiteX1492" fmla="*/ 3334893 w 4682585"/>
              <a:gd name="connsiteY1492" fmla="*/ 2037588 h 2174272"/>
              <a:gd name="connsiteX1493" fmla="*/ 3177159 w 4682585"/>
              <a:gd name="connsiteY1493" fmla="*/ 2037588 h 2174272"/>
              <a:gd name="connsiteX1494" fmla="*/ 3177159 w 4682585"/>
              <a:gd name="connsiteY1494" fmla="*/ 2174272 h 2174272"/>
              <a:gd name="connsiteX1495" fmla="*/ 3167634 w 4682585"/>
              <a:gd name="connsiteY1495" fmla="*/ 2174272 h 2174272"/>
              <a:gd name="connsiteX1496" fmla="*/ 3167634 w 4682585"/>
              <a:gd name="connsiteY1496" fmla="*/ 2037588 h 2174272"/>
              <a:gd name="connsiteX1497" fmla="*/ 3009900 w 4682585"/>
              <a:gd name="connsiteY1497" fmla="*/ 2037588 h 2174272"/>
              <a:gd name="connsiteX1498" fmla="*/ 3009900 w 4682585"/>
              <a:gd name="connsiteY1498" fmla="*/ 2174272 h 2174272"/>
              <a:gd name="connsiteX1499" fmla="*/ 3000375 w 4682585"/>
              <a:gd name="connsiteY1499" fmla="*/ 2174272 h 2174272"/>
              <a:gd name="connsiteX1500" fmla="*/ 3000375 w 4682585"/>
              <a:gd name="connsiteY1500" fmla="*/ 2037588 h 2174272"/>
              <a:gd name="connsiteX1501" fmla="*/ 2842641 w 4682585"/>
              <a:gd name="connsiteY1501" fmla="*/ 2037588 h 2174272"/>
              <a:gd name="connsiteX1502" fmla="*/ 2842641 w 4682585"/>
              <a:gd name="connsiteY1502" fmla="*/ 2174272 h 2174272"/>
              <a:gd name="connsiteX1503" fmla="*/ 2833116 w 4682585"/>
              <a:gd name="connsiteY1503" fmla="*/ 2174272 h 2174272"/>
              <a:gd name="connsiteX1504" fmla="*/ 2833116 w 4682585"/>
              <a:gd name="connsiteY1504" fmla="*/ 2037588 h 2174272"/>
              <a:gd name="connsiteX1505" fmla="*/ 2675382 w 4682585"/>
              <a:gd name="connsiteY1505" fmla="*/ 2037588 h 2174272"/>
              <a:gd name="connsiteX1506" fmla="*/ 2675382 w 4682585"/>
              <a:gd name="connsiteY1506" fmla="*/ 2174272 h 2174272"/>
              <a:gd name="connsiteX1507" fmla="*/ 2665857 w 4682585"/>
              <a:gd name="connsiteY1507" fmla="*/ 2174272 h 2174272"/>
              <a:gd name="connsiteX1508" fmla="*/ 2665857 w 4682585"/>
              <a:gd name="connsiteY1508" fmla="*/ 2037588 h 2174272"/>
              <a:gd name="connsiteX1509" fmla="*/ 2508123 w 4682585"/>
              <a:gd name="connsiteY1509" fmla="*/ 2037588 h 2174272"/>
              <a:gd name="connsiteX1510" fmla="*/ 2508123 w 4682585"/>
              <a:gd name="connsiteY1510" fmla="*/ 2174272 h 2174272"/>
              <a:gd name="connsiteX1511" fmla="*/ 2498598 w 4682585"/>
              <a:gd name="connsiteY1511" fmla="*/ 2174272 h 2174272"/>
              <a:gd name="connsiteX1512" fmla="*/ 2498598 w 4682585"/>
              <a:gd name="connsiteY1512" fmla="*/ 2037588 h 2174272"/>
              <a:gd name="connsiteX1513" fmla="*/ 2340864 w 4682585"/>
              <a:gd name="connsiteY1513" fmla="*/ 2037588 h 2174272"/>
              <a:gd name="connsiteX1514" fmla="*/ 2340864 w 4682585"/>
              <a:gd name="connsiteY1514" fmla="*/ 2174272 h 2174272"/>
              <a:gd name="connsiteX1515" fmla="*/ 2331339 w 4682585"/>
              <a:gd name="connsiteY1515" fmla="*/ 2174272 h 2174272"/>
              <a:gd name="connsiteX1516" fmla="*/ 2331339 w 4682585"/>
              <a:gd name="connsiteY1516" fmla="*/ 2037588 h 2174272"/>
              <a:gd name="connsiteX1517" fmla="*/ 2173510 w 4682585"/>
              <a:gd name="connsiteY1517" fmla="*/ 2037588 h 2174272"/>
              <a:gd name="connsiteX1518" fmla="*/ 2173510 w 4682585"/>
              <a:gd name="connsiteY1518" fmla="*/ 2174272 h 2174272"/>
              <a:gd name="connsiteX1519" fmla="*/ 2163985 w 4682585"/>
              <a:gd name="connsiteY1519" fmla="*/ 2174272 h 2174272"/>
              <a:gd name="connsiteX1520" fmla="*/ 2163985 w 4682585"/>
              <a:gd name="connsiteY1520" fmla="*/ 2037588 h 2174272"/>
              <a:gd name="connsiteX1521" fmla="*/ 2006251 w 4682585"/>
              <a:gd name="connsiteY1521" fmla="*/ 2037588 h 2174272"/>
              <a:gd name="connsiteX1522" fmla="*/ 2006251 w 4682585"/>
              <a:gd name="connsiteY1522" fmla="*/ 2174272 h 2174272"/>
              <a:gd name="connsiteX1523" fmla="*/ 1996726 w 4682585"/>
              <a:gd name="connsiteY1523" fmla="*/ 2174272 h 2174272"/>
              <a:gd name="connsiteX1524" fmla="*/ 1996726 w 4682585"/>
              <a:gd name="connsiteY1524" fmla="*/ 2037588 h 2174272"/>
              <a:gd name="connsiteX1525" fmla="*/ 1838992 w 4682585"/>
              <a:gd name="connsiteY1525" fmla="*/ 2037588 h 2174272"/>
              <a:gd name="connsiteX1526" fmla="*/ 1838992 w 4682585"/>
              <a:gd name="connsiteY1526" fmla="*/ 2174272 h 2174272"/>
              <a:gd name="connsiteX1527" fmla="*/ 1829467 w 4682585"/>
              <a:gd name="connsiteY1527" fmla="*/ 2174272 h 2174272"/>
              <a:gd name="connsiteX1528" fmla="*/ 1829467 w 4682585"/>
              <a:gd name="connsiteY1528" fmla="*/ 2037588 h 2174272"/>
              <a:gd name="connsiteX1529" fmla="*/ 1671733 w 4682585"/>
              <a:gd name="connsiteY1529" fmla="*/ 2037588 h 2174272"/>
              <a:gd name="connsiteX1530" fmla="*/ 1671733 w 4682585"/>
              <a:gd name="connsiteY1530" fmla="*/ 2174272 h 2174272"/>
              <a:gd name="connsiteX1531" fmla="*/ 1662208 w 4682585"/>
              <a:gd name="connsiteY1531" fmla="*/ 2174272 h 2174272"/>
              <a:gd name="connsiteX1532" fmla="*/ 1662208 w 4682585"/>
              <a:gd name="connsiteY1532" fmla="*/ 2037588 h 2174272"/>
              <a:gd name="connsiteX1533" fmla="*/ 1504474 w 4682585"/>
              <a:gd name="connsiteY1533" fmla="*/ 2037588 h 2174272"/>
              <a:gd name="connsiteX1534" fmla="*/ 1504474 w 4682585"/>
              <a:gd name="connsiteY1534" fmla="*/ 2174272 h 2174272"/>
              <a:gd name="connsiteX1535" fmla="*/ 1494949 w 4682585"/>
              <a:gd name="connsiteY1535" fmla="*/ 2174272 h 2174272"/>
              <a:gd name="connsiteX1536" fmla="*/ 1494949 w 4682585"/>
              <a:gd name="connsiteY1536" fmla="*/ 2037588 h 2174272"/>
              <a:gd name="connsiteX1537" fmla="*/ 1337215 w 4682585"/>
              <a:gd name="connsiteY1537" fmla="*/ 2037588 h 2174272"/>
              <a:gd name="connsiteX1538" fmla="*/ 1337215 w 4682585"/>
              <a:gd name="connsiteY1538" fmla="*/ 2174272 h 2174272"/>
              <a:gd name="connsiteX1539" fmla="*/ 1327690 w 4682585"/>
              <a:gd name="connsiteY1539" fmla="*/ 2174272 h 2174272"/>
              <a:gd name="connsiteX1540" fmla="*/ 1327690 w 4682585"/>
              <a:gd name="connsiteY1540" fmla="*/ 2037588 h 2174272"/>
              <a:gd name="connsiteX1541" fmla="*/ 1169956 w 4682585"/>
              <a:gd name="connsiteY1541" fmla="*/ 2037588 h 2174272"/>
              <a:gd name="connsiteX1542" fmla="*/ 1169956 w 4682585"/>
              <a:gd name="connsiteY1542" fmla="*/ 2174272 h 2174272"/>
              <a:gd name="connsiteX1543" fmla="*/ 1160431 w 4682585"/>
              <a:gd name="connsiteY1543" fmla="*/ 2174272 h 2174272"/>
              <a:gd name="connsiteX1544" fmla="*/ 1160431 w 4682585"/>
              <a:gd name="connsiteY1544" fmla="*/ 2037588 h 2174272"/>
              <a:gd name="connsiteX1545" fmla="*/ 1002697 w 4682585"/>
              <a:gd name="connsiteY1545" fmla="*/ 2037588 h 2174272"/>
              <a:gd name="connsiteX1546" fmla="*/ 1002697 w 4682585"/>
              <a:gd name="connsiteY1546" fmla="*/ 2174272 h 2174272"/>
              <a:gd name="connsiteX1547" fmla="*/ 993172 w 4682585"/>
              <a:gd name="connsiteY1547" fmla="*/ 2174272 h 2174272"/>
              <a:gd name="connsiteX1548" fmla="*/ 993172 w 4682585"/>
              <a:gd name="connsiteY1548" fmla="*/ 2037588 h 2174272"/>
              <a:gd name="connsiteX1549" fmla="*/ 835438 w 4682585"/>
              <a:gd name="connsiteY1549" fmla="*/ 2037588 h 2174272"/>
              <a:gd name="connsiteX1550" fmla="*/ 835438 w 4682585"/>
              <a:gd name="connsiteY1550" fmla="*/ 2174272 h 2174272"/>
              <a:gd name="connsiteX1551" fmla="*/ 825913 w 4682585"/>
              <a:gd name="connsiteY1551" fmla="*/ 2174272 h 2174272"/>
              <a:gd name="connsiteX1552" fmla="*/ 825913 w 4682585"/>
              <a:gd name="connsiteY1552" fmla="*/ 2037588 h 2174272"/>
              <a:gd name="connsiteX1553" fmla="*/ 668179 w 4682585"/>
              <a:gd name="connsiteY1553" fmla="*/ 2037588 h 2174272"/>
              <a:gd name="connsiteX1554" fmla="*/ 668179 w 4682585"/>
              <a:gd name="connsiteY1554" fmla="*/ 2174272 h 2174272"/>
              <a:gd name="connsiteX1555" fmla="*/ 658654 w 4682585"/>
              <a:gd name="connsiteY1555" fmla="*/ 2174272 h 2174272"/>
              <a:gd name="connsiteX1556" fmla="*/ 658654 w 4682585"/>
              <a:gd name="connsiteY1556" fmla="*/ 2037588 h 2174272"/>
              <a:gd name="connsiteX1557" fmla="*/ 500920 w 4682585"/>
              <a:gd name="connsiteY1557" fmla="*/ 2037588 h 2174272"/>
              <a:gd name="connsiteX1558" fmla="*/ 500920 w 4682585"/>
              <a:gd name="connsiteY1558" fmla="*/ 2174272 h 2174272"/>
              <a:gd name="connsiteX1559" fmla="*/ 491395 w 4682585"/>
              <a:gd name="connsiteY1559" fmla="*/ 2174272 h 2174272"/>
              <a:gd name="connsiteX1560" fmla="*/ 491395 w 4682585"/>
              <a:gd name="connsiteY1560" fmla="*/ 2037588 h 2174272"/>
              <a:gd name="connsiteX1561" fmla="*/ 333566 w 4682585"/>
              <a:gd name="connsiteY1561" fmla="*/ 2037588 h 2174272"/>
              <a:gd name="connsiteX1562" fmla="*/ 333566 w 4682585"/>
              <a:gd name="connsiteY1562" fmla="*/ 2174272 h 2174272"/>
              <a:gd name="connsiteX1563" fmla="*/ 324041 w 4682585"/>
              <a:gd name="connsiteY1563" fmla="*/ 2174272 h 2174272"/>
              <a:gd name="connsiteX1564" fmla="*/ 324041 w 4682585"/>
              <a:gd name="connsiteY1564" fmla="*/ 2037588 h 2174272"/>
              <a:gd name="connsiteX1565" fmla="*/ 166307 w 4682585"/>
              <a:gd name="connsiteY1565" fmla="*/ 2037588 h 2174272"/>
              <a:gd name="connsiteX1566" fmla="*/ 166307 w 4682585"/>
              <a:gd name="connsiteY1566" fmla="*/ 2174272 h 2174272"/>
              <a:gd name="connsiteX1567" fmla="*/ 156782 w 4682585"/>
              <a:gd name="connsiteY1567" fmla="*/ 2174272 h 2174272"/>
              <a:gd name="connsiteX1568" fmla="*/ 156782 w 4682585"/>
              <a:gd name="connsiteY1568" fmla="*/ 2037588 h 2174272"/>
              <a:gd name="connsiteX1569" fmla="*/ 9525 w 4682585"/>
              <a:gd name="connsiteY1569" fmla="*/ 2037588 h 2174272"/>
              <a:gd name="connsiteX1570" fmla="*/ 9525 w 4682585"/>
              <a:gd name="connsiteY1570" fmla="*/ 2174272 h 2174272"/>
              <a:gd name="connsiteX1571" fmla="*/ 0 w 4682585"/>
              <a:gd name="connsiteY1571" fmla="*/ 2174272 h 21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Lst>
            <a:rect l="l" t="t" r="r" b="b"/>
            <a:pathLst>
              <a:path w="15164" h="6460">
                <a:moveTo>
                  <a:pt x="15133" y="6460"/>
                </a:moveTo>
                <a:lnTo>
                  <a:pt x="15164" y="6460"/>
                </a:lnTo>
                <a:lnTo>
                  <a:pt x="15164" y="6460"/>
                </a:lnTo>
                <a:lnTo>
                  <a:pt x="15133" y="6460"/>
                </a:lnTo>
                <a:lnTo>
                  <a:pt x="15133" y="6460"/>
                </a:lnTo>
                <a:close/>
                <a:moveTo>
                  <a:pt x="14592" y="6460"/>
                </a:moveTo>
                <a:lnTo>
                  <a:pt x="14622" y="6460"/>
                </a:lnTo>
                <a:lnTo>
                  <a:pt x="14622" y="6460"/>
                </a:lnTo>
                <a:lnTo>
                  <a:pt x="14592" y="6460"/>
                </a:lnTo>
                <a:lnTo>
                  <a:pt x="14592" y="6460"/>
                </a:lnTo>
                <a:close/>
                <a:moveTo>
                  <a:pt x="14050" y="6460"/>
                </a:moveTo>
                <a:lnTo>
                  <a:pt x="14081" y="6460"/>
                </a:lnTo>
                <a:lnTo>
                  <a:pt x="14081" y="6460"/>
                </a:lnTo>
                <a:lnTo>
                  <a:pt x="14050" y="6460"/>
                </a:lnTo>
                <a:lnTo>
                  <a:pt x="14050" y="6460"/>
                </a:lnTo>
                <a:close/>
                <a:moveTo>
                  <a:pt x="13539" y="5590"/>
                </a:moveTo>
                <a:lnTo>
                  <a:pt x="13539" y="6026"/>
                </a:lnTo>
                <a:lnTo>
                  <a:pt x="14050" y="6026"/>
                </a:lnTo>
                <a:lnTo>
                  <a:pt x="14050" y="5590"/>
                </a:lnTo>
                <a:lnTo>
                  <a:pt x="13539" y="5590"/>
                </a:lnTo>
                <a:close/>
                <a:moveTo>
                  <a:pt x="12997" y="5590"/>
                </a:moveTo>
                <a:lnTo>
                  <a:pt x="12997" y="6026"/>
                </a:lnTo>
                <a:lnTo>
                  <a:pt x="13508" y="6026"/>
                </a:lnTo>
                <a:lnTo>
                  <a:pt x="13508" y="5590"/>
                </a:lnTo>
                <a:lnTo>
                  <a:pt x="12997" y="5590"/>
                </a:lnTo>
                <a:close/>
                <a:moveTo>
                  <a:pt x="12456" y="5590"/>
                </a:moveTo>
                <a:lnTo>
                  <a:pt x="12456" y="6026"/>
                </a:lnTo>
                <a:lnTo>
                  <a:pt x="12967" y="6026"/>
                </a:lnTo>
                <a:lnTo>
                  <a:pt x="12967" y="5590"/>
                </a:lnTo>
                <a:lnTo>
                  <a:pt x="12456" y="5590"/>
                </a:lnTo>
                <a:close/>
                <a:moveTo>
                  <a:pt x="11914" y="5590"/>
                </a:moveTo>
                <a:lnTo>
                  <a:pt x="11914" y="6026"/>
                </a:lnTo>
                <a:lnTo>
                  <a:pt x="12425" y="6026"/>
                </a:lnTo>
                <a:lnTo>
                  <a:pt x="12425" y="5590"/>
                </a:lnTo>
                <a:lnTo>
                  <a:pt x="11914" y="5590"/>
                </a:lnTo>
                <a:close/>
                <a:moveTo>
                  <a:pt x="11372" y="5590"/>
                </a:moveTo>
                <a:lnTo>
                  <a:pt x="11372" y="6026"/>
                </a:lnTo>
                <a:lnTo>
                  <a:pt x="11883" y="6026"/>
                </a:lnTo>
                <a:lnTo>
                  <a:pt x="11883" y="5590"/>
                </a:lnTo>
                <a:lnTo>
                  <a:pt x="11372" y="5590"/>
                </a:lnTo>
                <a:close/>
                <a:moveTo>
                  <a:pt x="10831" y="5590"/>
                </a:moveTo>
                <a:lnTo>
                  <a:pt x="10831" y="6026"/>
                </a:lnTo>
                <a:lnTo>
                  <a:pt x="11341" y="6026"/>
                </a:lnTo>
                <a:lnTo>
                  <a:pt x="11341" y="5590"/>
                </a:lnTo>
                <a:lnTo>
                  <a:pt x="10831" y="5590"/>
                </a:lnTo>
                <a:close/>
                <a:moveTo>
                  <a:pt x="10289" y="5590"/>
                </a:moveTo>
                <a:lnTo>
                  <a:pt x="10289" y="6026"/>
                </a:lnTo>
                <a:lnTo>
                  <a:pt x="10800" y="6026"/>
                </a:lnTo>
                <a:lnTo>
                  <a:pt x="10800" y="5590"/>
                </a:lnTo>
                <a:lnTo>
                  <a:pt x="10289" y="5590"/>
                </a:lnTo>
                <a:close/>
                <a:moveTo>
                  <a:pt x="9747" y="5590"/>
                </a:moveTo>
                <a:lnTo>
                  <a:pt x="9747" y="6026"/>
                </a:lnTo>
                <a:lnTo>
                  <a:pt x="10258" y="6026"/>
                </a:lnTo>
                <a:lnTo>
                  <a:pt x="10258" y="5590"/>
                </a:lnTo>
                <a:lnTo>
                  <a:pt x="9747" y="5590"/>
                </a:lnTo>
                <a:close/>
                <a:moveTo>
                  <a:pt x="9206" y="5590"/>
                </a:moveTo>
                <a:lnTo>
                  <a:pt x="9206" y="6026"/>
                </a:lnTo>
                <a:lnTo>
                  <a:pt x="9716" y="6026"/>
                </a:lnTo>
                <a:lnTo>
                  <a:pt x="9716" y="5590"/>
                </a:lnTo>
                <a:lnTo>
                  <a:pt x="9206" y="5590"/>
                </a:lnTo>
                <a:close/>
                <a:moveTo>
                  <a:pt x="8664" y="5590"/>
                </a:moveTo>
                <a:lnTo>
                  <a:pt x="8664" y="6026"/>
                </a:lnTo>
                <a:lnTo>
                  <a:pt x="9175" y="6026"/>
                </a:lnTo>
                <a:lnTo>
                  <a:pt x="9175" y="5590"/>
                </a:lnTo>
                <a:lnTo>
                  <a:pt x="8664" y="5590"/>
                </a:lnTo>
                <a:close/>
                <a:moveTo>
                  <a:pt x="8122" y="5590"/>
                </a:moveTo>
                <a:lnTo>
                  <a:pt x="8122" y="6026"/>
                </a:lnTo>
                <a:lnTo>
                  <a:pt x="8633" y="6026"/>
                </a:lnTo>
                <a:lnTo>
                  <a:pt x="8633" y="5590"/>
                </a:lnTo>
                <a:lnTo>
                  <a:pt x="8122" y="5590"/>
                </a:lnTo>
                <a:close/>
                <a:moveTo>
                  <a:pt x="7581" y="5590"/>
                </a:moveTo>
                <a:lnTo>
                  <a:pt x="7581" y="6026"/>
                </a:lnTo>
                <a:lnTo>
                  <a:pt x="8091" y="6026"/>
                </a:lnTo>
                <a:lnTo>
                  <a:pt x="8091" y="5590"/>
                </a:lnTo>
                <a:lnTo>
                  <a:pt x="7581" y="5590"/>
                </a:lnTo>
                <a:close/>
                <a:moveTo>
                  <a:pt x="7039" y="5590"/>
                </a:moveTo>
                <a:lnTo>
                  <a:pt x="7039" y="6026"/>
                </a:lnTo>
                <a:lnTo>
                  <a:pt x="7550" y="6026"/>
                </a:lnTo>
                <a:lnTo>
                  <a:pt x="7550" y="5590"/>
                </a:lnTo>
                <a:lnTo>
                  <a:pt x="7039" y="5590"/>
                </a:lnTo>
                <a:close/>
                <a:moveTo>
                  <a:pt x="6497" y="5590"/>
                </a:moveTo>
                <a:lnTo>
                  <a:pt x="6497" y="6026"/>
                </a:lnTo>
                <a:lnTo>
                  <a:pt x="7008" y="6026"/>
                </a:lnTo>
                <a:lnTo>
                  <a:pt x="7008" y="5590"/>
                </a:lnTo>
                <a:lnTo>
                  <a:pt x="6497" y="5590"/>
                </a:lnTo>
                <a:close/>
                <a:moveTo>
                  <a:pt x="5955" y="5590"/>
                </a:moveTo>
                <a:lnTo>
                  <a:pt x="5955" y="6026"/>
                </a:lnTo>
                <a:lnTo>
                  <a:pt x="6466" y="6026"/>
                </a:lnTo>
                <a:lnTo>
                  <a:pt x="6466" y="5590"/>
                </a:lnTo>
                <a:lnTo>
                  <a:pt x="5955" y="5590"/>
                </a:lnTo>
                <a:close/>
                <a:moveTo>
                  <a:pt x="5414" y="5590"/>
                </a:moveTo>
                <a:lnTo>
                  <a:pt x="5414" y="6026"/>
                </a:lnTo>
                <a:lnTo>
                  <a:pt x="5925" y="6026"/>
                </a:lnTo>
                <a:lnTo>
                  <a:pt x="5925" y="5590"/>
                </a:lnTo>
                <a:lnTo>
                  <a:pt x="5414" y="5590"/>
                </a:lnTo>
                <a:close/>
                <a:moveTo>
                  <a:pt x="4872" y="5590"/>
                </a:moveTo>
                <a:lnTo>
                  <a:pt x="4872" y="6026"/>
                </a:lnTo>
                <a:lnTo>
                  <a:pt x="5383" y="6026"/>
                </a:lnTo>
                <a:lnTo>
                  <a:pt x="5383" y="5590"/>
                </a:lnTo>
                <a:lnTo>
                  <a:pt x="4872" y="5590"/>
                </a:lnTo>
                <a:close/>
                <a:moveTo>
                  <a:pt x="4330" y="5590"/>
                </a:moveTo>
                <a:lnTo>
                  <a:pt x="4330" y="6026"/>
                </a:lnTo>
                <a:lnTo>
                  <a:pt x="4841" y="6026"/>
                </a:lnTo>
                <a:lnTo>
                  <a:pt x="4841" y="5590"/>
                </a:lnTo>
                <a:lnTo>
                  <a:pt x="4330" y="5590"/>
                </a:lnTo>
                <a:close/>
                <a:moveTo>
                  <a:pt x="3789" y="5590"/>
                </a:moveTo>
                <a:lnTo>
                  <a:pt x="3789" y="6026"/>
                </a:lnTo>
                <a:lnTo>
                  <a:pt x="4300" y="6026"/>
                </a:lnTo>
                <a:lnTo>
                  <a:pt x="4300" y="5590"/>
                </a:lnTo>
                <a:lnTo>
                  <a:pt x="3789" y="5590"/>
                </a:lnTo>
                <a:close/>
                <a:moveTo>
                  <a:pt x="3247" y="5590"/>
                </a:moveTo>
                <a:lnTo>
                  <a:pt x="3247" y="6026"/>
                </a:lnTo>
                <a:lnTo>
                  <a:pt x="3758" y="6026"/>
                </a:lnTo>
                <a:lnTo>
                  <a:pt x="3758" y="5590"/>
                </a:lnTo>
                <a:lnTo>
                  <a:pt x="3247" y="5590"/>
                </a:lnTo>
                <a:close/>
                <a:moveTo>
                  <a:pt x="2705" y="5590"/>
                </a:moveTo>
                <a:lnTo>
                  <a:pt x="2705" y="6026"/>
                </a:lnTo>
                <a:lnTo>
                  <a:pt x="3216" y="6026"/>
                </a:lnTo>
                <a:lnTo>
                  <a:pt x="3216" y="5590"/>
                </a:lnTo>
                <a:lnTo>
                  <a:pt x="2705" y="5590"/>
                </a:lnTo>
                <a:close/>
                <a:moveTo>
                  <a:pt x="2164" y="5590"/>
                </a:moveTo>
                <a:lnTo>
                  <a:pt x="2164" y="6026"/>
                </a:lnTo>
                <a:lnTo>
                  <a:pt x="2675" y="6026"/>
                </a:lnTo>
                <a:lnTo>
                  <a:pt x="2675" y="5590"/>
                </a:lnTo>
                <a:lnTo>
                  <a:pt x="2164" y="5590"/>
                </a:lnTo>
                <a:close/>
                <a:moveTo>
                  <a:pt x="1622" y="5590"/>
                </a:moveTo>
                <a:lnTo>
                  <a:pt x="1622" y="6026"/>
                </a:lnTo>
                <a:lnTo>
                  <a:pt x="2133" y="6026"/>
                </a:lnTo>
                <a:lnTo>
                  <a:pt x="2133" y="5590"/>
                </a:lnTo>
                <a:lnTo>
                  <a:pt x="1622" y="5590"/>
                </a:lnTo>
                <a:close/>
                <a:moveTo>
                  <a:pt x="1080" y="5590"/>
                </a:moveTo>
                <a:lnTo>
                  <a:pt x="1080" y="6026"/>
                </a:lnTo>
                <a:lnTo>
                  <a:pt x="1591" y="6026"/>
                </a:lnTo>
                <a:lnTo>
                  <a:pt x="1591" y="5590"/>
                </a:lnTo>
                <a:lnTo>
                  <a:pt x="1080" y="5590"/>
                </a:lnTo>
                <a:close/>
                <a:moveTo>
                  <a:pt x="539" y="5590"/>
                </a:moveTo>
                <a:lnTo>
                  <a:pt x="539" y="6026"/>
                </a:lnTo>
                <a:lnTo>
                  <a:pt x="1049" y="6026"/>
                </a:lnTo>
                <a:lnTo>
                  <a:pt x="1049" y="5590"/>
                </a:lnTo>
                <a:lnTo>
                  <a:pt x="539" y="5590"/>
                </a:lnTo>
                <a:close/>
                <a:moveTo>
                  <a:pt x="31" y="5590"/>
                </a:moveTo>
                <a:lnTo>
                  <a:pt x="31" y="6026"/>
                </a:lnTo>
                <a:lnTo>
                  <a:pt x="508" y="6026"/>
                </a:lnTo>
                <a:lnTo>
                  <a:pt x="508" y="5590"/>
                </a:lnTo>
                <a:lnTo>
                  <a:pt x="31" y="5590"/>
                </a:lnTo>
                <a:close/>
                <a:moveTo>
                  <a:pt x="14081" y="5126"/>
                </a:moveTo>
                <a:lnTo>
                  <a:pt x="14081" y="5562"/>
                </a:lnTo>
                <a:lnTo>
                  <a:pt x="14592" y="5562"/>
                </a:lnTo>
                <a:lnTo>
                  <a:pt x="14592" y="5126"/>
                </a:lnTo>
                <a:lnTo>
                  <a:pt x="14081" y="5126"/>
                </a:lnTo>
                <a:close/>
                <a:moveTo>
                  <a:pt x="13539" y="5126"/>
                </a:moveTo>
                <a:lnTo>
                  <a:pt x="13539" y="5562"/>
                </a:lnTo>
                <a:lnTo>
                  <a:pt x="14050" y="5562"/>
                </a:lnTo>
                <a:lnTo>
                  <a:pt x="14050" y="5126"/>
                </a:lnTo>
                <a:lnTo>
                  <a:pt x="13539" y="5126"/>
                </a:lnTo>
                <a:close/>
                <a:moveTo>
                  <a:pt x="12997" y="5126"/>
                </a:moveTo>
                <a:lnTo>
                  <a:pt x="12997" y="5562"/>
                </a:lnTo>
                <a:lnTo>
                  <a:pt x="13508" y="5562"/>
                </a:lnTo>
                <a:lnTo>
                  <a:pt x="13508" y="5126"/>
                </a:lnTo>
                <a:lnTo>
                  <a:pt x="12997" y="5126"/>
                </a:lnTo>
                <a:close/>
                <a:moveTo>
                  <a:pt x="12456" y="5126"/>
                </a:moveTo>
                <a:lnTo>
                  <a:pt x="12456" y="5562"/>
                </a:lnTo>
                <a:lnTo>
                  <a:pt x="12967" y="5562"/>
                </a:lnTo>
                <a:lnTo>
                  <a:pt x="12967" y="5126"/>
                </a:lnTo>
                <a:lnTo>
                  <a:pt x="12456" y="5126"/>
                </a:lnTo>
                <a:close/>
                <a:moveTo>
                  <a:pt x="11914" y="5126"/>
                </a:moveTo>
                <a:lnTo>
                  <a:pt x="11914" y="5562"/>
                </a:lnTo>
                <a:lnTo>
                  <a:pt x="12425" y="5562"/>
                </a:lnTo>
                <a:lnTo>
                  <a:pt x="12425" y="5126"/>
                </a:lnTo>
                <a:lnTo>
                  <a:pt x="11914" y="5126"/>
                </a:lnTo>
                <a:close/>
                <a:moveTo>
                  <a:pt x="11372" y="5126"/>
                </a:moveTo>
                <a:lnTo>
                  <a:pt x="11372" y="5562"/>
                </a:lnTo>
                <a:lnTo>
                  <a:pt x="11883" y="5562"/>
                </a:lnTo>
                <a:lnTo>
                  <a:pt x="11883" y="5126"/>
                </a:lnTo>
                <a:lnTo>
                  <a:pt x="11372" y="5126"/>
                </a:lnTo>
                <a:close/>
                <a:moveTo>
                  <a:pt x="10831" y="5126"/>
                </a:moveTo>
                <a:lnTo>
                  <a:pt x="10831" y="5562"/>
                </a:lnTo>
                <a:lnTo>
                  <a:pt x="11341" y="5562"/>
                </a:lnTo>
                <a:lnTo>
                  <a:pt x="11341" y="5126"/>
                </a:lnTo>
                <a:lnTo>
                  <a:pt x="10831" y="5126"/>
                </a:lnTo>
                <a:close/>
                <a:moveTo>
                  <a:pt x="10289" y="5126"/>
                </a:moveTo>
                <a:lnTo>
                  <a:pt x="10289" y="5562"/>
                </a:lnTo>
                <a:lnTo>
                  <a:pt x="10800" y="5562"/>
                </a:lnTo>
                <a:lnTo>
                  <a:pt x="10800" y="5126"/>
                </a:lnTo>
                <a:lnTo>
                  <a:pt x="10289" y="5126"/>
                </a:lnTo>
                <a:close/>
                <a:moveTo>
                  <a:pt x="9747" y="5126"/>
                </a:moveTo>
                <a:lnTo>
                  <a:pt x="9747" y="5562"/>
                </a:lnTo>
                <a:lnTo>
                  <a:pt x="10258" y="5562"/>
                </a:lnTo>
                <a:lnTo>
                  <a:pt x="10258" y="5126"/>
                </a:lnTo>
                <a:lnTo>
                  <a:pt x="9747" y="5126"/>
                </a:lnTo>
                <a:close/>
                <a:moveTo>
                  <a:pt x="9206" y="5126"/>
                </a:moveTo>
                <a:lnTo>
                  <a:pt x="9206" y="5562"/>
                </a:lnTo>
                <a:lnTo>
                  <a:pt x="9716" y="5562"/>
                </a:lnTo>
                <a:lnTo>
                  <a:pt x="9716" y="5126"/>
                </a:lnTo>
                <a:lnTo>
                  <a:pt x="9206" y="5126"/>
                </a:lnTo>
                <a:close/>
                <a:moveTo>
                  <a:pt x="8664" y="5126"/>
                </a:moveTo>
                <a:lnTo>
                  <a:pt x="8664" y="5562"/>
                </a:lnTo>
                <a:lnTo>
                  <a:pt x="9175" y="5562"/>
                </a:lnTo>
                <a:lnTo>
                  <a:pt x="9175" y="5126"/>
                </a:lnTo>
                <a:lnTo>
                  <a:pt x="8664" y="5126"/>
                </a:lnTo>
                <a:close/>
                <a:moveTo>
                  <a:pt x="8122" y="5126"/>
                </a:moveTo>
                <a:lnTo>
                  <a:pt x="8122" y="5562"/>
                </a:lnTo>
                <a:lnTo>
                  <a:pt x="8633" y="5562"/>
                </a:lnTo>
                <a:lnTo>
                  <a:pt x="8633" y="5126"/>
                </a:lnTo>
                <a:lnTo>
                  <a:pt x="8122" y="5126"/>
                </a:lnTo>
                <a:close/>
                <a:moveTo>
                  <a:pt x="7581" y="5126"/>
                </a:moveTo>
                <a:lnTo>
                  <a:pt x="7581" y="5562"/>
                </a:lnTo>
                <a:lnTo>
                  <a:pt x="8091" y="5562"/>
                </a:lnTo>
                <a:lnTo>
                  <a:pt x="8091" y="5126"/>
                </a:lnTo>
                <a:lnTo>
                  <a:pt x="7581" y="5126"/>
                </a:lnTo>
                <a:close/>
                <a:moveTo>
                  <a:pt x="7039" y="5126"/>
                </a:moveTo>
                <a:lnTo>
                  <a:pt x="7039" y="5562"/>
                </a:lnTo>
                <a:lnTo>
                  <a:pt x="7550" y="5562"/>
                </a:lnTo>
                <a:lnTo>
                  <a:pt x="7550" y="5126"/>
                </a:lnTo>
                <a:lnTo>
                  <a:pt x="7039" y="5126"/>
                </a:lnTo>
                <a:close/>
                <a:moveTo>
                  <a:pt x="6497" y="5126"/>
                </a:moveTo>
                <a:lnTo>
                  <a:pt x="6497" y="5562"/>
                </a:lnTo>
                <a:lnTo>
                  <a:pt x="7008" y="5562"/>
                </a:lnTo>
                <a:lnTo>
                  <a:pt x="7008" y="5126"/>
                </a:lnTo>
                <a:lnTo>
                  <a:pt x="6497" y="5126"/>
                </a:lnTo>
                <a:close/>
                <a:moveTo>
                  <a:pt x="5955" y="5126"/>
                </a:moveTo>
                <a:lnTo>
                  <a:pt x="5955" y="5562"/>
                </a:lnTo>
                <a:lnTo>
                  <a:pt x="6466" y="5562"/>
                </a:lnTo>
                <a:lnTo>
                  <a:pt x="6466" y="5126"/>
                </a:lnTo>
                <a:lnTo>
                  <a:pt x="5955" y="5126"/>
                </a:lnTo>
                <a:close/>
                <a:moveTo>
                  <a:pt x="5414" y="5126"/>
                </a:moveTo>
                <a:lnTo>
                  <a:pt x="5414" y="5562"/>
                </a:lnTo>
                <a:lnTo>
                  <a:pt x="5925" y="5562"/>
                </a:lnTo>
                <a:lnTo>
                  <a:pt x="5925" y="5126"/>
                </a:lnTo>
                <a:lnTo>
                  <a:pt x="5414" y="5126"/>
                </a:lnTo>
                <a:close/>
                <a:moveTo>
                  <a:pt x="4872" y="5126"/>
                </a:moveTo>
                <a:lnTo>
                  <a:pt x="4872" y="5562"/>
                </a:lnTo>
                <a:lnTo>
                  <a:pt x="5383" y="5562"/>
                </a:lnTo>
                <a:lnTo>
                  <a:pt x="5383" y="5126"/>
                </a:lnTo>
                <a:lnTo>
                  <a:pt x="4872" y="5126"/>
                </a:lnTo>
                <a:close/>
                <a:moveTo>
                  <a:pt x="4330" y="5126"/>
                </a:moveTo>
                <a:lnTo>
                  <a:pt x="4330" y="5562"/>
                </a:lnTo>
                <a:lnTo>
                  <a:pt x="4841" y="5562"/>
                </a:lnTo>
                <a:lnTo>
                  <a:pt x="4841" y="5126"/>
                </a:lnTo>
                <a:lnTo>
                  <a:pt x="4330" y="5126"/>
                </a:lnTo>
                <a:close/>
                <a:moveTo>
                  <a:pt x="3789" y="5126"/>
                </a:moveTo>
                <a:lnTo>
                  <a:pt x="3789" y="5562"/>
                </a:lnTo>
                <a:lnTo>
                  <a:pt x="4300" y="5562"/>
                </a:lnTo>
                <a:lnTo>
                  <a:pt x="4300" y="5126"/>
                </a:lnTo>
                <a:lnTo>
                  <a:pt x="3789" y="5126"/>
                </a:lnTo>
                <a:close/>
                <a:moveTo>
                  <a:pt x="3247" y="5126"/>
                </a:moveTo>
                <a:lnTo>
                  <a:pt x="3247" y="5562"/>
                </a:lnTo>
                <a:lnTo>
                  <a:pt x="3758" y="5562"/>
                </a:lnTo>
                <a:lnTo>
                  <a:pt x="3758" y="5126"/>
                </a:lnTo>
                <a:lnTo>
                  <a:pt x="3247" y="5126"/>
                </a:lnTo>
                <a:close/>
                <a:moveTo>
                  <a:pt x="2705" y="5126"/>
                </a:moveTo>
                <a:lnTo>
                  <a:pt x="2705" y="5562"/>
                </a:lnTo>
                <a:lnTo>
                  <a:pt x="3216" y="5562"/>
                </a:lnTo>
                <a:lnTo>
                  <a:pt x="3216" y="5126"/>
                </a:lnTo>
                <a:lnTo>
                  <a:pt x="2705" y="5126"/>
                </a:lnTo>
                <a:close/>
                <a:moveTo>
                  <a:pt x="2164" y="5126"/>
                </a:moveTo>
                <a:lnTo>
                  <a:pt x="2164" y="5562"/>
                </a:lnTo>
                <a:lnTo>
                  <a:pt x="2675" y="5562"/>
                </a:lnTo>
                <a:lnTo>
                  <a:pt x="2675" y="5126"/>
                </a:lnTo>
                <a:lnTo>
                  <a:pt x="2164" y="5126"/>
                </a:lnTo>
                <a:close/>
                <a:moveTo>
                  <a:pt x="1622" y="5126"/>
                </a:moveTo>
                <a:lnTo>
                  <a:pt x="1622" y="5562"/>
                </a:lnTo>
                <a:lnTo>
                  <a:pt x="2133" y="5562"/>
                </a:lnTo>
                <a:lnTo>
                  <a:pt x="2133" y="5126"/>
                </a:lnTo>
                <a:lnTo>
                  <a:pt x="1622" y="5126"/>
                </a:lnTo>
                <a:close/>
                <a:moveTo>
                  <a:pt x="1080" y="5126"/>
                </a:moveTo>
                <a:lnTo>
                  <a:pt x="1080" y="5562"/>
                </a:lnTo>
                <a:lnTo>
                  <a:pt x="1591" y="5562"/>
                </a:lnTo>
                <a:lnTo>
                  <a:pt x="1591" y="5126"/>
                </a:lnTo>
                <a:lnTo>
                  <a:pt x="1080" y="5126"/>
                </a:lnTo>
                <a:close/>
                <a:moveTo>
                  <a:pt x="539" y="5126"/>
                </a:moveTo>
                <a:lnTo>
                  <a:pt x="539" y="5562"/>
                </a:lnTo>
                <a:lnTo>
                  <a:pt x="1049" y="5562"/>
                </a:lnTo>
                <a:lnTo>
                  <a:pt x="1049" y="5126"/>
                </a:lnTo>
                <a:lnTo>
                  <a:pt x="539" y="5126"/>
                </a:lnTo>
                <a:close/>
                <a:moveTo>
                  <a:pt x="31" y="5126"/>
                </a:moveTo>
                <a:lnTo>
                  <a:pt x="31" y="5562"/>
                </a:lnTo>
                <a:lnTo>
                  <a:pt x="508" y="5562"/>
                </a:lnTo>
                <a:lnTo>
                  <a:pt x="508" y="5126"/>
                </a:lnTo>
                <a:lnTo>
                  <a:pt x="31" y="5126"/>
                </a:lnTo>
                <a:close/>
                <a:moveTo>
                  <a:pt x="14622" y="4662"/>
                </a:moveTo>
                <a:lnTo>
                  <a:pt x="14622" y="5098"/>
                </a:lnTo>
                <a:lnTo>
                  <a:pt x="15133" y="5098"/>
                </a:lnTo>
                <a:lnTo>
                  <a:pt x="15133" y="4662"/>
                </a:lnTo>
                <a:lnTo>
                  <a:pt x="14622" y="4662"/>
                </a:lnTo>
                <a:close/>
                <a:moveTo>
                  <a:pt x="14081" y="4662"/>
                </a:moveTo>
                <a:lnTo>
                  <a:pt x="14081" y="5098"/>
                </a:lnTo>
                <a:lnTo>
                  <a:pt x="14592" y="5098"/>
                </a:lnTo>
                <a:lnTo>
                  <a:pt x="14592" y="4662"/>
                </a:lnTo>
                <a:lnTo>
                  <a:pt x="14081" y="4662"/>
                </a:lnTo>
                <a:close/>
                <a:moveTo>
                  <a:pt x="13539" y="4662"/>
                </a:moveTo>
                <a:lnTo>
                  <a:pt x="13539" y="5098"/>
                </a:lnTo>
                <a:lnTo>
                  <a:pt x="14050" y="5098"/>
                </a:lnTo>
                <a:lnTo>
                  <a:pt x="14050" y="4662"/>
                </a:lnTo>
                <a:lnTo>
                  <a:pt x="13539" y="4662"/>
                </a:lnTo>
                <a:close/>
                <a:moveTo>
                  <a:pt x="12997" y="4662"/>
                </a:moveTo>
                <a:lnTo>
                  <a:pt x="12997" y="5098"/>
                </a:lnTo>
                <a:lnTo>
                  <a:pt x="13508" y="5098"/>
                </a:lnTo>
                <a:lnTo>
                  <a:pt x="13508" y="4662"/>
                </a:lnTo>
                <a:lnTo>
                  <a:pt x="12997" y="4662"/>
                </a:lnTo>
                <a:close/>
                <a:moveTo>
                  <a:pt x="12456" y="4662"/>
                </a:moveTo>
                <a:lnTo>
                  <a:pt x="12456" y="5098"/>
                </a:lnTo>
                <a:lnTo>
                  <a:pt x="12967" y="5098"/>
                </a:lnTo>
                <a:lnTo>
                  <a:pt x="12967" y="4662"/>
                </a:lnTo>
                <a:lnTo>
                  <a:pt x="12456" y="4662"/>
                </a:lnTo>
                <a:close/>
                <a:moveTo>
                  <a:pt x="11914" y="4662"/>
                </a:moveTo>
                <a:lnTo>
                  <a:pt x="11914" y="5098"/>
                </a:lnTo>
                <a:lnTo>
                  <a:pt x="12425" y="5098"/>
                </a:lnTo>
                <a:lnTo>
                  <a:pt x="12425" y="4662"/>
                </a:lnTo>
                <a:lnTo>
                  <a:pt x="11914" y="4662"/>
                </a:lnTo>
                <a:close/>
                <a:moveTo>
                  <a:pt x="11372" y="4662"/>
                </a:moveTo>
                <a:lnTo>
                  <a:pt x="11372" y="5098"/>
                </a:lnTo>
                <a:lnTo>
                  <a:pt x="11883" y="5098"/>
                </a:lnTo>
                <a:lnTo>
                  <a:pt x="11883" y="4662"/>
                </a:lnTo>
                <a:lnTo>
                  <a:pt x="11372" y="4662"/>
                </a:lnTo>
                <a:close/>
                <a:moveTo>
                  <a:pt x="10831" y="4662"/>
                </a:moveTo>
                <a:lnTo>
                  <a:pt x="10831" y="5098"/>
                </a:lnTo>
                <a:lnTo>
                  <a:pt x="11341" y="5098"/>
                </a:lnTo>
                <a:lnTo>
                  <a:pt x="11341" y="4662"/>
                </a:lnTo>
                <a:lnTo>
                  <a:pt x="10831" y="4662"/>
                </a:lnTo>
                <a:close/>
                <a:moveTo>
                  <a:pt x="10289" y="4662"/>
                </a:moveTo>
                <a:lnTo>
                  <a:pt x="10289" y="5098"/>
                </a:lnTo>
                <a:lnTo>
                  <a:pt x="10800" y="5098"/>
                </a:lnTo>
                <a:lnTo>
                  <a:pt x="10800" y="4662"/>
                </a:lnTo>
                <a:lnTo>
                  <a:pt x="10289" y="4662"/>
                </a:lnTo>
                <a:close/>
                <a:moveTo>
                  <a:pt x="9747" y="4662"/>
                </a:moveTo>
                <a:lnTo>
                  <a:pt x="9747" y="5098"/>
                </a:lnTo>
                <a:lnTo>
                  <a:pt x="10258" y="5098"/>
                </a:lnTo>
                <a:lnTo>
                  <a:pt x="10258" y="4662"/>
                </a:lnTo>
                <a:lnTo>
                  <a:pt x="9747" y="4662"/>
                </a:lnTo>
                <a:close/>
                <a:moveTo>
                  <a:pt x="9206" y="4662"/>
                </a:moveTo>
                <a:lnTo>
                  <a:pt x="9206" y="5098"/>
                </a:lnTo>
                <a:lnTo>
                  <a:pt x="9716" y="5098"/>
                </a:lnTo>
                <a:lnTo>
                  <a:pt x="9716" y="4662"/>
                </a:lnTo>
                <a:lnTo>
                  <a:pt x="9206" y="4662"/>
                </a:lnTo>
                <a:close/>
                <a:moveTo>
                  <a:pt x="8664" y="4662"/>
                </a:moveTo>
                <a:lnTo>
                  <a:pt x="8664" y="5098"/>
                </a:lnTo>
                <a:lnTo>
                  <a:pt x="9175" y="5098"/>
                </a:lnTo>
                <a:lnTo>
                  <a:pt x="9175" y="4662"/>
                </a:lnTo>
                <a:lnTo>
                  <a:pt x="8664" y="4662"/>
                </a:lnTo>
                <a:close/>
                <a:moveTo>
                  <a:pt x="8122" y="4662"/>
                </a:moveTo>
                <a:lnTo>
                  <a:pt x="8122" y="5098"/>
                </a:lnTo>
                <a:lnTo>
                  <a:pt x="8633" y="5098"/>
                </a:lnTo>
                <a:lnTo>
                  <a:pt x="8633" y="4662"/>
                </a:lnTo>
                <a:lnTo>
                  <a:pt x="8122" y="4662"/>
                </a:lnTo>
                <a:close/>
                <a:moveTo>
                  <a:pt x="7581" y="4662"/>
                </a:moveTo>
                <a:lnTo>
                  <a:pt x="7581" y="5098"/>
                </a:lnTo>
                <a:lnTo>
                  <a:pt x="8091" y="5098"/>
                </a:lnTo>
                <a:lnTo>
                  <a:pt x="8091" y="4662"/>
                </a:lnTo>
                <a:lnTo>
                  <a:pt x="7581" y="4662"/>
                </a:lnTo>
                <a:close/>
                <a:moveTo>
                  <a:pt x="7039" y="4662"/>
                </a:moveTo>
                <a:lnTo>
                  <a:pt x="7039" y="5098"/>
                </a:lnTo>
                <a:lnTo>
                  <a:pt x="7550" y="5098"/>
                </a:lnTo>
                <a:lnTo>
                  <a:pt x="7550" y="4662"/>
                </a:lnTo>
                <a:lnTo>
                  <a:pt x="7039" y="4662"/>
                </a:lnTo>
                <a:close/>
                <a:moveTo>
                  <a:pt x="6497" y="4662"/>
                </a:moveTo>
                <a:lnTo>
                  <a:pt x="6497" y="5098"/>
                </a:lnTo>
                <a:lnTo>
                  <a:pt x="7008" y="5098"/>
                </a:lnTo>
                <a:lnTo>
                  <a:pt x="7008" y="4662"/>
                </a:lnTo>
                <a:lnTo>
                  <a:pt x="6497" y="4662"/>
                </a:lnTo>
                <a:close/>
                <a:moveTo>
                  <a:pt x="5955" y="4662"/>
                </a:moveTo>
                <a:lnTo>
                  <a:pt x="5955" y="5098"/>
                </a:lnTo>
                <a:lnTo>
                  <a:pt x="6466" y="5098"/>
                </a:lnTo>
                <a:lnTo>
                  <a:pt x="6466" y="4662"/>
                </a:lnTo>
                <a:lnTo>
                  <a:pt x="5955" y="4662"/>
                </a:lnTo>
                <a:close/>
                <a:moveTo>
                  <a:pt x="5414" y="4662"/>
                </a:moveTo>
                <a:lnTo>
                  <a:pt x="5414" y="5098"/>
                </a:lnTo>
                <a:lnTo>
                  <a:pt x="5925" y="5098"/>
                </a:lnTo>
                <a:lnTo>
                  <a:pt x="5925" y="4662"/>
                </a:lnTo>
                <a:lnTo>
                  <a:pt x="5414" y="4662"/>
                </a:lnTo>
                <a:close/>
                <a:moveTo>
                  <a:pt x="4872" y="4662"/>
                </a:moveTo>
                <a:lnTo>
                  <a:pt x="4872" y="5098"/>
                </a:lnTo>
                <a:lnTo>
                  <a:pt x="5383" y="5098"/>
                </a:lnTo>
                <a:lnTo>
                  <a:pt x="5383" y="4662"/>
                </a:lnTo>
                <a:lnTo>
                  <a:pt x="4872" y="4662"/>
                </a:lnTo>
                <a:close/>
                <a:moveTo>
                  <a:pt x="4330" y="4662"/>
                </a:moveTo>
                <a:lnTo>
                  <a:pt x="4330" y="5098"/>
                </a:lnTo>
                <a:lnTo>
                  <a:pt x="4841" y="5098"/>
                </a:lnTo>
                <a:lnTo>
                  <a:pt x="4841" y="4662"/>
                </a:lnTo>
                <a:lnTo>
                  <a:pt x="4330" y="4662"/>
                </a:lnTo>
                <a:close/>
                <a:moveTo>
                  <a:pt x="3789" y="4662"/>
                </a:moveTo>
                <a:lnTo>
                  <a:pt x="3789" y="5098"/>
                </a:lnTo>
                <a:lnTo>
                  <a:pt x="4300" y="5098"/>
                </a:lnTo>
                <a:lnTo>
                  <a:pt x="4300" y="4662"/>
                </a:lnTo>
                <a:lnTo>
                  <a:pt x="3789" y="4662"/>
                </a:lnTo>
                <a:close/>
                <a:moveTo>
                  <a:pt x="3247" y="4662"/>
                </a:moveTo>
                <a:lnTo>
                  <a:pt x="3247" y="5098"/>
                </a:lnTo>
                <a:lnTo>
                  <a:pt x="3758" y="5098"/>
                </a:lnTo>
                <a:lnTo>
                  <a:pt x="3758" y="4662"/>
                </a:lnTo>
                <a:lnTo>
                  <a:pt x="3247" y="4662"/>
                </a:lnTo>
                <a:close/>
                <a:moveTo>
                  <a:pt x="2705" y="4662"/>
                </a:moveTo>
                <a:lnTo>
                  <a:pt x="2705" y="5098"/>
                </a:lnTo>
                <a:lnTo>
                  <a:pt x="3216" y="5098"/>
                </a:lnTo>
                <a:lnTo>
                  <a:pt x="3216" y="4662"/>
                </a:lnTo>
                <a:lnTo>
                  <a:pt x="2705" y="4662"/>
                </a:lnTo>
                <a:close/>
                <a:moveTo>
                  <a:pt x="2164" y="4662"/>
                </a:moveTo>
                <a:lnTo>
                  <a:pt x="2164" y="5098"/>
                </a:lnTo>
                <a:lnTo>
                  <a:pt x="2675" y="5098"/>
                </a:lnTo>
                <a:lnTo>
                  <a:pt x="2675" y="4662"/>
                </a:lnTo>
                <a:lnTo>
                  <a:pt x="2164" y="4662"/>
                </a:lnTo>
                <a:close/>
                <a:moveTo>
                  <a:pt x="1622" y="4662"/>
                </a:moveTo>
                <a:lnTo>
                  <a:pt x="1622" y="5098"/>
                </a:lnTo>
                <a:lnTo>
                  <a:pt x="2133" y="5098"/>
                </a:lnTo>
                <a:lnTo>
                  <a:pt x="2133" y="4662"/>
                </a:lnTo>
                <a:lnTo>
                  <a:pt x="1622" y="4662"/>
                </a:lnTo>
                <a:close/>
                <a:moveTo>
                  <a:pt x="1080" y="4662"/>
                </a:moveTo>
                <a:lnTo>
                  <a:pt x="1080" y="5098"/>
                </a:lnTo>
                <a:lnTo>
                  <a:pt x="1591" y="5098"/>
                </a:lnTo>
                <a:lnTo>
                  <a:pt x="1591" y="4662"/>
                </a:lnTo>
                <a:lnTo>
                  <a:pt x="1080" y="4662"/>
                </a:lnTo>
                <a:close/>
                <a:moveTo>
                  <a:pt x="539" y="4662"/>
                </a:moveTo>
                <a:lnTo>
                  <a:pt x="539" y="5098"/>
                </a:lnTo>
                <a:lnTo>
                  <a:pt x="1049" y="5098"/>
                </a:lnTo>
                <a:lnTo>
                  <a:pt x="1049" y="4662"/>
                </a:lnTo>
                <a:lnTo>
                  <a:pt x="539" y="4662"/>
                </a:lnTo>
                <a:close/>
                <a:moveTo>
                  <a:pt x="31" y="4662"/>
                </a:moveTo>
                <a:lnTo>
                  <a:pt x="31" y="5098"/>
                </a:lnTo>
                <a:lnTo>
                  <a:pt x="508" y="5098"/>
                </a:lnTo>
                <a:lnTo>
                  <a:pt x="508" y="4662"/>
                </a:lnTo>
                <a:lnTo>
                  <a:pt x="31" y="4662"/>
                </a:lnTo>
                <a:close/>
                <a:moveTo>
                  <a:pt x="14622" y="4199"/>
                </a:moveTo>
                <a:lnTo>
                  <a:pt x="14622" y="4634"/>
                </a:lnTo>
                <a:lnTo>
                  <a:pt x="15133" y="4634"/>
                </a:lnTo>
                <a:lnTo>
                  <a:pt x="15133" y="4199"/>
                </a:lnTo>
                <a:lnTo>
                  <a:pt x="14622" y="4199"/>
                </a:lnTo>
                <a:close/>
                <a:moveTo>
                  <a:pt x="14081" y="4199"/>
                </a:moveTo>
                <a:lnTo>
                  <a:pt x="14081" y="4634"/>
                </a:lnTo>
                <a:lnTo>
                  <a:pt x="14592" y="4634"/>
                </a:lnTo>
                <a:lnTo>
                  <a:pt x="14592" y="4199"/>
                </a:lnTo>
                <a:lnTo>
                  <a:pt x="14081" y="4199"/>
                </a:lnTo>
                <a:close/>
                <a:moveTo>
                  <a:pt x="13539" y="4199"/>
                </a:moveTo>
                <a:lnTo>
                  <a:pt x="13539" y="4634"/>
                </a:lnTo>
                <a:lnTo>
                  <a:pt x="14050" y="4634"/>
                </a:lnTo>
                <a:lnTo>
                  <a:pt x="14050" y="4199"/>
                </a:lnTo>
                <a:lnTo>
                  <a:pt x="13539" y="4199"/>
                </a:lnTo>
                <a:close/>
                <a:moveTo>
                  <a:pt x="12997" y="4199"/>
                </a:moveTo>
                <a:lnTo>
                  <a:pt x="12997" y="4634"/>
                </a:lnTo>
                <a:lnTo>
                  <a:pt x="13508" y="4634"/>
                </a:lnTo>
                <a:lnTo>
                  <a:pt x="13508" y="4199"/>
                </a:lnTo>
                <a:lnTo>
                  <a:pt x="12997" y="4199"/>
                </a:lnTo>
                <a:close/>
                <a:moveTo>
                  <a:pt x="12456" y="4199"/>
                </a:moveTo>
                <a:lnTo>
                  <a:pt x="12456" y="4634"/>
                </a:lnTo>
                <a:lnTo>
                  <a:pt x="12967" y="4634"/>
                </a:lnTo>
                <a:lnTo>
                  <a:pt x="12967" y="4199"/>
                </a:lnTo>
                <a:lnTo>
                  <a:pt x="12456" y="4199"/>
                </a:lnTo>
                <a:close/>
                <a:moveTo>
                  <a:pt x="11914" y="4199"/>
                </a:moveTo>
                <a:lnTo>
                  <a:pt x="11914" y="4634"/>
                </a:lnTo>
                <a:lnTo>
                  <a:pt x="12425" y="4634"/>
                </a:lnTo>
                <a:lnTo>
                  <a:pt x="12425" y="4199"/>
                </a:lnTo>
                <a:lnTo>
                  <a:pt x="11914" y="4199"/>
                </a:lnTo>
                <a:close/>
                <a:moveTo>
                  <a:pt x="11372" y="4199"/>
                </a:moveTo>
                <a:lnTo>
                  <a:pt x="11372" y="4634"/>
                </a:lnTo>
                <a:lnTo>
                  <a:pt x="11883" y="4634"/>
                </a:lnTo>
                <a:lnTo>
                  <a:pt x="11883" y="4199"/>
                </a:lnTo>
                <a:lnTo>
                  <a:pt x="11372" y="4199"/>
                </a:lnTo>
                <a:close/>
                <a:moveTo>
                  <a:pt x="10831" y="4199"/>
                </a:moveTo>
                <a:lnTo>
                  <a:pt x="10831" y="4634"/>
                </a:lnTo>
                <a:lnTo>
                  <a:pt x="11341" y="4634"/>
                </a:lnTo>
                <a:lnTo>
                  <a:pt x="11341" y="4199"/>
                </a:lnTo>
                <a:lnTo>
                  <a:pt x="10831" y="4199"/>
                </a:lnTo>
                <a:close/>
                <a:moveTo>
                  <a:pt x="10289" y="4199"/>
                </a:moveTo>
                <a:lnTo>
                  <a:pt x="10289" y="4634"/>
                </a:lnTo>
                <a:lnTo>
                  <a:pt x="10800" y="4634"/>
                </a:lnTo>
                <a:lnTo>
                  <a:pt x="10800" y="4199"/>
                </a:lnTo>
                <a:lnTo>
                  <a:pt x="10289" y="4199"/>
                </a:lnTo>
                <a:close/>
                <a:moveTo>
                  <a:pt x="9747" y="4199"/>
                </a:moveTo>
                <a:lnTo>
                  <a:pt x="9747" y="4634"/>
                </a:lnTo>
                <a:lnTo>
                  <a:pt x="10258" y="4634"/>
                </a:lnTo>
                <a:lnTo>
                  <a:pt x="10258" y="4199"/>
                </a:lnTo>
                <a:lnTo>
                  <a:pt x="9747" y="4199"/>
                </a:lnTo>
                <a:close/>
                <a:moveTo>
                  <a:pt x="9206" y="4199"/>
                </a:moveTo>
                <a:lnTo>
                  <a:pt x="9206" y="4634"/>
                </a:lnTo>
                <a:lnTo>
                  <a:pt x="9716" y="4634"/>
                </a:lnTo>
                <a:lnTo>
                  <a:pt x="9716" y="4199"/>
                </a:lnTo>
                <a:lnTo>
                  <a:pt x="9206" y="4199"/>
                </a:lnTo>
                <a:close/>
                <a:moveTo>
                  <a:pt x="8664" y="4199"/>
                </a:moveTo>
                <a:lnTo>
                  <a:pt x="8664" y="4634"/>
                </a:lnTo>
                <a:lnTo>
                  <a:pt x="9175" y="4634"/>
                </a:lnTo>
                <a:lnTo>
                  <a:pt x="9175" y="4199"/>
                </a:lnTo>
                <a:lnTo>
                  <a:pt x="8664" y="4199"/>
                </a:lnTo>
                <a:close/>
                <a:moveTo>
                  <a:pt x="8122" y="4199"/>
                </a:moveTo>
                <a:lnTo>
                  <a:pt x="8122" y="4634"/>
                </a:lnTo>
                <a:lnTo>
                  <a:pt x="8633" y="4634"/>
                </a:lnTo>
                <a:lnTo>
                  <a:pt x="8633" y="4199"/>
                </a:lnTo>
                <a:lnTo>
                  <a:pt x="8122" y="4199"/>
                </a:lnTo>
                <a:close/>
                <a:moveTo>
                  <a:pt x="7581" y="4199"/>
                </a:moveTo>
                <a:lnTo>
                  <a:pt x="7581" y="4634"/>
                </a:lnTo>
                <a:lnTo>
                  <a:pt x="8091" y="4634"/>
                </a:lnTo>
                <a:lnTo>
                  <a:pt x="8091" y="4199"/>
                </a:lnTo>
                <a:lnTo>
                  <a:pt x="7581" y="4199"/>
                </a:lnTo>
                <a:close/>
                <a:moveTo>
                  <a:pt x="7039" y="4199"/>
                </a:moveTo>
                <a:lnTo>
                  <a:pt x="7039" y="4634"/>
                </a:lnTo>
                <a:lnTo>
                  <a:pt x="7550" y="4634"/>
                </a:lnTo>
                <a:lnTo>
                  <a:pt x="7550" y="4199"/>
                </a:lnTo>
                <a:lnTo>
                  <a:pt x="7039" y="4199"/>
                </a:lnTo>
                <a:close/>
                <a:moveTo>
                  <a:pt x="6497" y="4199"/>
                </a:moveTo>
                <a:lnTo>
                  <a:pt x="6497" y="4634"/>
                </a:lnTo>
                <a:lnTo>
                  <a:pt x="7008" y="4634"/>
                </a:lnTo>
                <a:lnTo>
                  <a:pt x="7008" y="4199"/>
                </a:lnTo>
                <a:lnTo>
                  <a:pt x="6497" y="4199"/>
                </a:lnTo>
                <a:close/>
                <a:moveTo>
                  <a:pt x="5955" y="4199"/>
                </a:moveTo>
                <a:lnTo>
                  <a:pt x="5955" y="4634"/>
                </a:lnTo>
                <a:lnTo>
                  <a:pt x="6466" y="4634"/>
                </a:lnTo>
                <a:lnTo>
                  <a:pt x="6466" y="4199"/>
                </a:lnTo>
                <a:lnTo>
                  <a:pt x="5955" y="4199"/>
                </a:lnTo>
                <a:close/>
                <a:moveTo>
                  <a:pt x="5414" y="4199"/>
                </a:moveTo>
                <a:lnTo>
                  <a:pt x="5414" y="4634"/>
                </a:lnTo>
                <a:lnTo>
                  <a:pt x="5925" y="4634"/>
                </a:lnTo>
                <a:lnTo>
                  <a:pt x="5925" y="4199"/>
                </a:lnTo>
                <a:lnTo>
                  <a:pt x="5414" y="4199"/>
                </a:lnTo>
                <a:close/>
                <a:moveTo>
                  <a:pt x="4872" y="4199"/>
                </a:moveTo>
                <a:lnTo>
                  <a:pt x="4872" y="4634"/>
                </a:lnTo>
                <a:lnTo>
                  <a:pt x="5383" y="4634"/>
                </a:lnTo>
                <a:lnTo>
                  <a:pt x="5383" y="4199"/>
                </a:lnTo>
                <a:lnTo>
                  <a:pt x="4872" y="4199"/>
                </a:lnTo>
                <a:close/>
                <a:moveTo>
                  <a:pt x="4330" y="4199"/>
                </a:moveTo>
                <a:lnTo>
                  <a:pt x="4330" y="4634"/>
                </a:lnTo>
                <a:lnTo>
                  <a:pt x="4841" y="4634"/>
                </a:lnTo>
                <a:lnTo>
                  <a:pt x="4841" y="4199"/>
                </a:lnTo>
                <a:lnTo>
                  <a:pt x="4330" y="4199"/>
                </a:lnTo>
                <a:close/>
                <a:moveTo>
                  <a:pt x="3789" y="4199"/>
                </a:moveTo>
                <a:lnTo>
                  <a:pt x="3789" y="4634"/>
                </a:lnTo>
                <a:lnTo>
                  <a:pt x="4300" y="4634"/>
                </a:lnTo>
                <a:lnTo>
                  <a:pt x="4300" y="4199"/>
                </a:lnTo>
                <a:lnTo>
                  <a:pt x="3789" y="4199"/>
                </a:lnTo>
                <a:close/>
                <a:moveTo>
                  <a:pt x="3247" y="4199"/>
                </a:moveTo>
                <a:lnTo>
                  <a:pt x="3247" y="4634"/>
                </a:lnTo>
                <a:lnTo>
                  <a:pt x="3758" y="4634"/>
                </a:lnTo>
                <a:lnTo>
                  <a:pt x="3758" y="4199"/>
                </a:lnTo>
                <a:lnTo>
                  <a:pt x="3247" y="4199"/>
                </a:lnTo>
                <a:close/>
                <a:moveTo>
                  <a:pt x="2705" y="4199"/>
                </a:moveTo>
                <a:lnTo>
                  <a:pt x="2705" y="4634"/>
                </a:lnTo>
                <a:lnTo>
                  <a:pt x="3216" y="4634"/>
                </a:lnTo>
                <a:lnTo>
                  <a:pt x="3216" y="4199"/>
                </a:lnTo>
                <a:lnTo>
                  <a:pt x="2705" y="4199"/>
                </a:lnTo>
                <a:close/>
                <a:moveTo>
                  <a:pt x="2164" y="4199"/>
                </a:moveTo>
                <a:lnTo>
                  <a:pt x="2164" y="4634"/>
                </a:lnTo>
                <a:lnTo>
                  <a:pt x="2675" y="4634"/>
                </a:lnTo>
                <a:lnTo>
                  <a:pt x="2675" y="4199"/>
                </a:lnTo>
                <a:lnTo>
                  <a:pt x="2164" y="4199"/>
                </a:lnTo>
                <a:close/>
                <a:moveTo>
                  <a:pt x="1622" y="4199"/>
                </a:moveTo>
                <a:lnTo>
                  <a:pt x="1622" y="4634"/>
                </a:lnTo>
                <a:lnTo>
                  <a:pt x="2133" y="4634"/>
                </a:lnTo>
                <a:lnTo>
                  <a:pt x="2133" y="4199"/>
                </a:lnTo>
                <a:lnTo>
                  <a:pt x="1622" y="4199"/>
                </a:lnTo>
                <a:close/>
                <a:moveTo>
                  <a:pt x="1080" y="4199"/>
                </a:moveTo>
                <a:lnTo>
                  <a:pt x="1080" y="4634"/>
                </a:lnTo>
                <a:lnTo>
                  <a:pt x="1591" y="4634"/>
                </a:lnTo>
                <a:lnTo>
                  <a:pt x="1591" y="4199"/>
                </a:lnTo>
                <a:lnTo>
                  <a:pt x="1080" y="4199"/>
                </a:lnTo>
                <a:close/>
                <a:moveTo>
                  <a:pt x="539" y="4199"/>
                </a:moveTo>
                <a:lnTo>
                  <a:pt x="539" y="4634"/>
                </a:lnTo>
                <a:lnTo>
                  <a:pt x="1049" y="4634"/>
                </a:lnTo>
                <a:lnTo>
                  <a:pt x="1049" y="4199"/>
                </a:lnTo>
                <a:lnTo>
                  <a:pt x="539" y="4199"/>
                </a:lnTo>
                <a:close/>
                <a:moveTo>
                  <a:pt x="31" y="4199"/>
                </a:moveTo>
                <a:lnTo>
                  <a:pt x="31" y="4634"/>
                </a:lnTo>
                <a:lnTo>
                  <a:pt x="508" y="4634"/>
                </a:lnTo>
                <a:lnTo>
                  <a:pt x="508" y="4199"/>
                </a:lnTo>
                <a:lnTo>
                  <a:pt x="31" y="4199"/>
                </a:lnTo>
                <a:close/>
                <a:moveTo>
                  <a:pt x="14622" y="3735"/>
                </a:moveTo>
                <a:lnTo>
                  <a:pt x="14622" y="4170"/>
                </a:lnTo>
                <a:lnTo>
                  <a:pt x="15133" y="4170"/>
                </a:lnTo>
                <a:lnTo>
                  <a:pt x="15133" y="3735"/>
                </a:lnTo>
                <a:lnTo>
                  <a:pt x="14622" y="3735"/>
                </a:lnTo>
                <a:close/>
                <a:moveTo>
                  <a:pt x="14081" y="3735"/>
                </a:moveTo>
                <a:lnTo>
                  <a:pt x="14081" y="4170"/>
                </a:lnTo>
                <a:lnTo>
                  <a:pt x="14592" y="4170"/>
                </a:lnTo>
                <a:lnTo>
                  <a:pt x="14592" y="3735"/>
                </a:lnTo>
                <a:lnTo>
                  <a:pt x="14081" y="3735"/>
                </a:lnTo>
                <a:close/>
                <a:moveTo>
                  <a:pt x="13539" y="3735"/>
                </a:moveTo>
                <a:lnTo>
                  <a:pt x="13539" y="4170"/>
                </a:lnTo>
                <a:lnTo>
                  <a:pt x="14050" y="4170"/>
                </a:lnTo>
                <a:lnTo>
                  <a:pt x="14050" y="3735"/>
                </a:lnTo>
                <a:lnTo>
                  <a:pt x="13539" y="3735"/>
                </a:lnTo>
                <a:close/>
                <a:moveTo>
                  <a:pt x="12997" y="3735"/>
                </a:moveTo>
                <a:lnTo>
                  <a:pt x="12997" y="4170"/>
                </a:lnTo>
                <a:lnTo>
                  <a:pt x="13508" y="4170"/>
                </a:lnTo>
                <a:lnTo>
                  <a:pt x="13508" y="3735"/>
                </a:lnTo>
                <a:lnTo>
                  <a:pt x="12997" y="3735"/>
                </a:lnTo>
                <a:close/>
                <a:moveTo>
                  <a:pt x="12456" y="3735"/>
                </a:moveTo>
                <a:lnTo>
                  <a:pt x="12456" y="4170"/>
                </a:lnTo>
                <a:lnTo>
                  <a:pt x="12967" y="4170"/>
                </a:lnTo>
                <a:lnTo>
                  <a:pt x="12967" y="3735"/>
                </a:lnTo>
                <a:lnTo>
                  <a:pt x="12456" y="3735"/>
                </a:lnTo>
                <a:close/>
                <a:moveTo>
                  <a:pt x="11914" y="3735"/>
                </a:moveTo>
                <a:lnTo>
                  <a:pt x="11914" y="4170"/>
                </a:lnTo>
                <a:lnTo>
                  <a:pt x="12425" y="4170"/>
                </a:lnTo>
                <a:lnTo>
                  <a:pt x="12425" y="3735"/>
                </a:lnTo>
                <a:lnTo>
                  <a:pt x="11914" y="3735"/>
                </a:lnTo>
                <a:close/>
                <a:moveTo>
                  <a:pt x="11372" y="3735"/>
                </a:moveTo>
                <a:lnTo>
                  <a:pt x="11372" y="4170"/>
                </a:lnTo>
                <a:lnTo>
                  <a:pt x="11883" y="4170"/>
                </a:lnTo>
                <a:lnTo>
                  <a:pt x="11883" y="3735"/>
                </a:lnTo>
                <a:lnTo>
                  <a:pt x="11372" y="3735"/>
                </a:lnTo>
                <a:close/>
                <a:moveTo>
                  <a:pt x="10831" y="3735"/>
                </a:moveTo>
                <a:lnTo>
                  <a:pt x="10831" y="4170"/>
                </a:lnTo>
                <a:lnTo>
                  <a:pt x="11341" y="4170"/>
                </a:lnTo>
                <a:lnTo>
                  <a:pt x="11341" y="3735"/>
                </a:lnTo>
                <a:lnTo>
                  <a:pt x="10831" y="3735"/>
                </a:lnTo>
                <a:close/>
                <a:moveTo>
                  <a:pt x="10289" y="3735"/>
                </a:moveTo>
                <a:lnTo>
                  <a:pt x="10289" y="4170"/>
                </a:lnTo>
                <a:lnTo>
                  <a:pt x="10800" y="4170"/>
                </a:lnTo>
                <a:lnTo>
                  <a:pt x="10800" y="3735"/>
                </a:lnTo>
                <a:lnTo>
                  <a:pt x="10289" y="3735"/>
                </a:lnTo>
                <a:close/>
                <a:moveTo>
                  <a:pt x="9747" y="3735"/>
                </a:moveTo>
                <a:lnTo>
                  <a:pt x="9747" y="4170"/>
                </a:lnTo>
                <a:lnTo>
                  <a:pt x="10258" y="4170"/>
                </a:lnTo>
                <a:lnTo>
                  <a:pt x="10258" y="3735"/>
                </a:lnTo>
                <a:lnTo>
                  <a:pt x="9747" y="3735"/>
                </a:lnTo>
                <a:close/>
                <a:moveTo>
                  <a:pt x="9206" y="3735"/>
                </a:moveTo>
                <a:lnTo>
                  <a:pt x="9206" y="4170"/>
                </a:lnTo>
                <a:lnTo>
                  <a:pt x="9716" y="4170"/>
                </a:lnTo>
                <a:lnTo>
                  <a:pt x="9716" y="3735"/>
                </a:lnTo>
                <a:lnTo>
                  <a:pt x="9206" y="3735"/>
                </a:lnTo>
                <a:close/>
                <a:moveTo>
                  <a:pt x="8664" y="3735"/>
                </a:moveTo>
                <a:lnTo>
                  <a:pt x="8664" y="4170"/>
                </a:lnTo>
                <a:lnTo>
                  <a:pt x="9175" y="4170"/>
                </a:lnTo>
                <a:lnTo>
                  <a:pt x="9175" y="3735"/>
                </a:lnTo>
                <a:lnTo>
                  <a:pt x="8664" y="3735"/>
                </a:lnTo>
                <a:close/>
                <a:moveTo>
                  <a:pt x="8122" y="3735"/>
                </a:moveTo>
                <a:lnTo>
                  <a:pt x="8122" y="4170"/>
                </a:lnTo>
                <a:lnTo>
                  <a:pt x="8633" y="4170"/>
                </a:lnTo>
                <a:lnTo>
                  <a:pt x="8633" y="3735"/>
                </a:lnTo>
                <a:lnTo>
                  <a:pt x="8122" y="3735"/>
                </a:lnTo>
                <a:close/>
                <a:moveTo>
                  <a:pt x="7581" y="3735"/>
                </a:moveTo>
                <a:lnTo>
                  <a:pt x="7581" y="4170"/>
                </a:lnTo>
                <a:lnTo>
                  <a:pt x="8091" y="4170"/>
                </a:lnTo>
                <a:lnTo>
                  <a:pt x="8091" y="3735"/>
                </a:lnTo>
                <a:lnTo>
                  <a:pt x="7581" y="3735"/>
                </a:lnTo>
                <a:close/>
                <a:moveTo>
                  <a:pt x="7039" y="3735"/>
                </a:moveTo>
                <a:lnTo>
                  <a:pt x="7039" y="4170"/>
                </a:lnTo>
                <a:lnTo>
                  <a:pt x="7550" y="4170"/>
                </a:lnTo>
                <a:lnTo>
                  <a:pt x="7550" y="3735"/>
                </a:lnTo>
                <a:lnTo>
                  <a:pt x="7039" y="3735"/>
                </a:lnTo>
                <a:close/>
                <a:moveTo>
                  <a:pt x="6497" y="3735"/>
                </a:moveTo>
                <a:lnTo>
                  <a:pt x="6497" y="4170"/>
                </a:lnTo>
                <a:lnTo>
                  <a:pt x="7008" y="4170"/>
                </a:lnTo>
                <a:lnTo>
                  <a:pt x="7008" y="3735"/>
                </a:lnTo>
                <a:lnTo>
                  <a:pt x="6497" y="3735"/>
                </a:lnTo>
                <a:close/>
                <a:moveTo>
                  <a:pt x="5955" y="3735"/>
                </a:moveTo>
                <a:lnTo>
                  <a:pt x="5955" y="4170"/>
                </a:lnTo>
                <a:lnTo>
                  <a:pt x="6466" y="4170"/>
                </a:lnTo>
                <a:lnTo>
                  <a:pt x="6466" y="3735"/>
                </a:lnTo>
                <a:lnTo>
                  <a:pt x="5955" y="3735"/>
                </a:lnTo>
                <a:close/>
                <a:moveTo>
                  <a:pt x="5414" y="3735"/>
                </a:moveTo>
                <a:lnTo>
                  <a:pt x="5414" y="4170"/>
                </a:lnTo>
                <a:lnTo>
                  <a:pt x="5925" y="4170"/>
                </a:lnTo>
                <a:lnTo>
                  <a:pt x="5925" y="3735"/>
                </a:lnTo>
                <a:lnTo>
                  <a:pt x="5414" y="3735"/>
                </a:lnTo>
                <a:close/>
                <a:moveTo>
                  <a:pt x="4872" y="3735"/>
                </a:moveTo>
                <a:lnTo>
                  <a:pt x="4872" y="4170"/>
                </a:lnTo>
                <a:lnTo>
                  <a:pt x="5383" y="4170"/>
                </a:lnTo>
                <a:lnTo>
                  <a:pt x="5383" y="3735"/>
                </a:lnTo>
                <a:lnTo>
                  <a:pt x="4872" y="3735"/>
                </a:lnTo>
                <a:close/>
                <a:moveTo>
                  <a:pt x="4330" y="3735"/>
                </a:moveTo>
                <a:lnTo>
                  <a:pt x="4330" y="4170"/>
                </a:lnTo>
                <a:lnTo>
                  <a:pt x="4841" y="4170"/>
                </a:lnTo>
                <a:lnTo>
                  <a:pt x="4841" y="3735"/>
                </a:lnTo>
                <a:lnTo>
                  <a:pt x="4330" y="3735"/>
                </a:lnTo>
                <a:close/>
                <a:moveTo>
                  <a:pt x="3789" y="3735"/>
                </a:moveTo>
                <a:lnTo>
                  <a:pt x="3789" y="4170"/>
                </a:lnTo>
                <a:lnTo>
                  <a:pt x="4300" y="4170"/>
                </a:lnTo>
                <a:lnTo>
                  <a:pt x="4300" y="3735"/>
                </a:lnTo>
                <a:lnTo>
                  <a:pt x="3789" y="3735"/>
                </a:lnTo>
                <a:close/>
                <a:moveTo>
                  <a:pt x="3247" y="3735"/>
                </a:moveTo>
                <a:lnTo>
                  <a:pt x="3247" y="4170"/>
                </a:lnTo>
                <a:lnTo>
                  <a:pt x="3758" y="4170"/>
                </a:lnTo>
                <a:lnTo>
                  <a:pt x="3758" y="3735"/>
                </a:lnTo>
                <a:lnTo>
                  <a:pt x="3247" y="3735"/>
                </a:lnTo>
                <a:close/>
                <a:moveTo>
                  <a:pt x="2705" y="3735"/>
                </a:moveTo>
                <a:lnTo>
                  <a:pt x="2705" y="4170"/>
                </a:lnTo>
                <a:lnTo>
                  <a:pt x="3216" y="4170"/>
                </a:lnTo>
                <a:lnTo>
                  <a:pt x="3216" y="3735"/>
                </a:lnTo>
                <a:lnTo>
                  <a:pt x="2705" y="3735"/>
                </a:lnTo>
                <a:close/>
                <a:moveTo>
                  <a:pt x="2164" y="3735"/>
                </a:moveTo>
                <a:lnTo>
                  <a:pt x="2164" y="4170"/>
                </a:lnTo>
                <a:lnTo>
                  <a:pt x="2675" y="4170"/>
                </a:lnTo>
                <a:lnTo>
                  <a:pt x="2675" y="3735"/>
                </a:lnTo>
                <a:lnTo>
                  <a:pt x="2164" y="3735"/>
                </a:lnTo>
                <a:close/>
                <a:moveTo>
                  <a:pt x="1622" y="3735"/>
                </a:moveTo>
                <a:lnTo>
                  <a:pt x="1622" y="4170"/>
                </a:lnTo>
                <a:lnTo>
                  <a:pt x="2133" y="4170"/>
                </a:lnTo>
                <a:lnTo>
                  <a:pt x="2133" y="3735"/>
                </a:lnTo>
                <a:lnTo>
                  <a:pt x="1622" y="3735"/>
                </a:lnTo>
                <a:close/>
                <a:moveTo>
                  <a:pt x="1080" y="3735"/>
                </a:moveTo>
                <a:lnTo>
                  <a:pt x="1080" y="4170"/>
                </a:lnTo>
                <a:lnTo>
                  <a:pt x="1591" y="4170"/>
                </a:lnTo>
                <a:lnTo>
                  <a:pt x="1591" y="3735"/>
                </a:lnTo>
                <a:lnTo>
                  <a:pt x="1080" y="3735"/>
                </a:lnTo>
                <a:close/>
                <a:moveTo>
                  <a:pt x="539" y="3735"/>
                </a:moveTo>
                <a:lnTo>
                  <a:pt x="539" y="4170"/>
                </a:lnTo>
                <a:lnTo>
                  <a:pt x="1049" y="4170"/>
                </a:lnTo>
                <a:lnTo>
                  <a:pt x="1049" y="3735"/>
                </a:lnTo>
                <a:lnTo>
                  <a:pt x="539" y="3735"/>
                </a:lnTo>
                <a:close/>
                <a:moveTo>
                  <a:pt x="31" y="3735"/>
                </a:moveTo>
                <a:lnTo>
                  <a:pt x="31" y="4170"/>
                </a:lnTo>
                <a:lnTo>
                  <a:pt x="508" y="4170"/>
                </a:lnTo>
                <a:lnTo>
                  <a:pt x="508" y="3735"/>
                </a:lnTo>
                <a:lnTo>
                  <a:pt x="31" y="3735"/>
                </a:lnTo>
                <a:close/>
                <a:moveTo>
                  <a:pt x="14622" y="3271"/>
                </a:moveTo>
                <a:lnTo>
                  <a:pt x="14622" y="3706"/>
                </a:lnTo>
                <a:lnTo>
                  <a:pt x="15133" y="3706"/>
                </a:lnTo>
                <a:lnTo>
                  <a:pt x="15133" y="3271"/>
                </a:lnTo>
                <a:lnTo>
                  <a:pt x="14622" y="3271"/>
                </a:lnTo>
                <a:close/>
                <a:moveTo>
                  <a:pt x="14081" y="3271"/>
                </a:moveTo>
                <a:lnTo>
                  <a:pt x="14081" y="3706"/>
                </a:lnTo>
                <a:lnTo>
                  <a:pt x="14592" y="3706"/>
                </a:lnTo>
                <a:lnTo>
                  <a:pt x="14592" y="3271"/>
                </a:lnTo>
                <a:lnTo>
                  <a:pt x="14081" y="3271"/>
                </a:lnTo>
                <a:close/>
                <a:moveTo>
                  <a:pt x="13539" y="3271"/>
                </a:moveTo>
                <a:lnTo>
                  <a:pt x="13539" y="3706"/>
                </a:lnTo>
                <a:lnTo>
                  <a:pt x="14050" y="3706"/>
                </a:lnTo>
                <a:lnTo>
                  <a:pt x="14050" y="3271"/>
                </a:lnTo>
                <a:lnTo>
                  <a:pt x="13539" y="3271"/>
                </a:lnTo>
                <a:close/>
                <a:moveTo>
                  <a:pt x="12997" y="3271"/>
                </a:moveTo>
                <a:lnTo>
                  <a:pt x="12997" y="3706"/>
                </a:lnTo>
                <a:lnTo>
                  <a:pt x="13508" y="3706"/>
                </a:lnTo>
                <a:lnTo>
                  <a:pt x="13508" y="3271"/>
                </a:lnTo>
                <a:lnTo>
                  <a:pt x="12997" y="3271"/>
                </a:lnTo>
                <a:close/>
                <a:moveTo>
                  <a:pt x="12456" y="3271"/>
                </a:moveTo>
                <a:lnTo>
                  <a:pt x="12456" y="3706"/>
                </a:lnTo>
                <a:lnTo>
                  <a:pt x="12967" y="3706"/>
                </a:lnTo>
                <a:lnTo>
                  <a:pt x="12967" y="3271"/>
                </a:lnTo>
                <a:lnTo>
                  <a:pt x="12456" y="3271"/>
                </a:lnTo>
                <a:close/>
                <a:moveTo>
                  <a:pt x="11914" y="3271"/>
                </a:moveTo>
                <a:lnTo>
                  <a:pt x="11914" y="3706"/>
                </a:lnTo>
                <a:lnTo>
                  <a:pt x="12425" y="3706"/>
                </a:lnTo>
                <a:lnTo>
                  <a:pt x="12425" y="3271"/>
                </a:lnTo>
                <a:lnTo>
                  <a:pt x="11914" y="3271"/>
                </a:lnTo>
                <a:close/>
                <a:moveTo>
                  <a:pt x="11372" y="3271"/>
                </a:moveTo>
                <a:lnTo>
                  <a:pt x="11372" y="3706"/>
                </a:lnTo>
                <a:lnTo>
                  <a:pt x="11883" y="3706"/>
                </a:lnTo>
                <a:lnTo>
                  <a:pt x="11883" y="3271"/>
                </a:lnTo>
                <a:lnTo>
                  <a:pt x="11372" y="3271"/>
                </a:lnTo>
                <a:close/>
                <a:moveTo>
                  <a:pt x="10831" y="3271"/>
                </a:moveTo>
                <a:lnTo>
                  <a:pt x="10831" y="3706"/>
                </a:lnTo>
                <a:lnTo>
                  <a:pt x="11341" y="3706"/>
                </a:lnTo>
                <a:lnTo>
                  <a:pt x="11341" y="3271"/>
                </a:lnTo>
                <a:lnTo>
                  <a:pt x="10831" y="3271"/>
                </a:lnTo>
                <a:close/>
                <a:moveTo>
                  <a:pt x="10289" y="3271"/>
                </a:moveTo>
                <a:lnTo>
                  <a:pt x="10289" y="3706"/>
                </a:lnTo>
                <a:lnTo>
                  <a:pt x="10800" y="3706"/>
                </a:lnTo>
                <a:lnTo>
                  <a:pt x="10800" y="3271"/>
                </a:lnTo>
                <a:lnTo>
                  <a:pt x="10289" y="3271"/>
                </a:lnTo>
                <a:close/>
                <a:moveTo>
                  <a:pt x="9747" y="3271"/>
                </a:moveTo>
                <a:lnTo>
                  <a:pt x="9747" y="3706"/>
                </a:lnTo>
                <a:lnTo>
                  <a:pt x="10258" y="3706"/>
                </a:lnTo>
                <a:lnTo>
                  <a:pt x="10258" y="3271"/>
                </a:lnTo>
                <a:lnTo>
                  <a:pt x="9747" y="3271"/>
                </a:lnTo>
                <a:close/>
                <a:moveTo>
                  <a:pt x="9206" y="3271"/>
                </a:moveTo>
                <a:lnTo>
                  <a:pt x="9206" y="3706"/>
                </a:lnTo>
                <a:lnTo>
                  <a:pt x="9716" y="3706"/>
                </a:lnTo>
                <a:lnTo>
                  <a:pt x="9716" y="3271"/>
                </a:lnTo>
                <a:lnTo>
                  <a:pt x="9206" y="3271"/>
                </a:lnTo>
                <a:close/>
                <a:moveTo>
                  <a:pt x="8664" y="3271"/>
                </a:moveTo>
                <a:lnTo>
                  <a:pt x="8664" y="3706"/>
                </a:lnTo>
                <a:lnTo>
                  <a:pt x="9175" y="3706"/>
                </a:lnTo>
                <a:lnTo>
                  <a:pt x="9175" y="3271"/>
                </a:lnTo>
                <a:lnTo>
                  <a:pt x="8664" y="3271"/>
                </a:lnTo>
                <a:close/>
                <a:moveTo>
                  <a:pt x="8122" y="3271"/>
                </a:moveTo>
                <a:lnTo>
                  <a:pt x="8122" y="3706"/>
                </a:lnTo>
                <a:lnTo>
                  <a:pt x="8633" y="3706"/>
                </a:lnTo>
                <a:lnTo>
                  <a:pt x="8633" y="3271"/>
                </a:lnTo>
                <a:lnTo>
                  <a:pt x="8122" y="3271"/>
                </a:lnTo>
                <a:close/>
                <a:moveTo>
                  <a:pt x="7581" y="3271"/>
                </a:moveTo>
                <a:lnTo>
                  <a:pt x="7581" y="3706"/>
                </a:lnTo>
                <a:lnTo>
                  <a:pt x="8091" y="3706"/>
                </a:lnTo>
                <a:lnTo>
                  <a:pt x="8091" y="3271"/>
                </a:lnTo>
                <a:lnTo>
                  <a:pt x="7581" y="3271"/>
                </a:lnTo>
                <a:close/>
                <a:moveTo>
                  <a:pt x="7039" y="3271"/>
                </a:moveTo>
                <a:lnTo>
                  <a:pt x="7039" y="3706"/>
                </a:lnTo>
                <a:lnTo>
                  <a:pt x="7550" y="3706"/>
                </a:lnTo>
                <a:lnTo>
                  <a:pt x="7550" y="3271"/>
                </a:lnTo>
                <a:lnTo>
                  <a:pt x="7039" y="3271"/>
                </a:lnTo>
                <a:close/>
                <a:moveTo>
                  <a:pt x="6497" y="3271"/>
                </a:moveTo>
                <a:lnTo>
                  <a:pt x="6497" y="3706"/>
                </a:lnTo>
                <a:lnTo>
                  <a:pt x="7008" y="3706"/>
                </a:lnTo>
                <a:lnTo>
                  <a:pt x="7008" y="3271"/>
                </a:lnTo>
                <a:lnTo>
                  <a:pt x="6497" y="3271"/>
                </a:lnTo>
                <a:close/>
                <a:moveTo>
                  <a:pt x="5955" y="3271"/>
                </a:moveTo>
                <a:lnTo>
                  <a:pt x="5955" y="3706"/>
                </a:lnTo>
                <a:lnTo>
                  <a:pt x="6466" y="3706"/>
                </a:lnTo>
                <a:lnTo>
                  <a:pt x="6466" y="3271"/>
                </a:lnTo>
                <a:lnTo>
                  <a:pt x="5955" y="3271"/>
                </a:lnTo>
                <a:close/>
                <a:moveTo>
                  <a:pt x="5414" y="3271"/>
                </a:moveTo>
                <a:lnTo>
                  <a:pt x="5414" y="3706"/>
                </a:lnTo>
                <a:lnTo>
                  <a:pt x="5925" y="3706"/>
                </a:lnTo>
                <a:lnTo>
                  <a:pt x="5925" y="3271"/>
                </a:lnTo>
                <a:lnTo>
                  <a:pt x="5414" y="3271"/>
                </a:lnTo>
                <a:close/>
                <a:moveTo>
                  <a:pt x="4872" y="3271"/>
                </a:moveTo>
                <a:lnTo>
                  <a:pt x="4872" y="3706"/>
                </a:lnTo>
                <a:lnTo>
                  <a:pt x="5383" y="3706"/>
                </a:lnTo>
                <a:lnTo>
                  <a:pt x="5383" y="3271"/>
                </a:lnTo>
                <a:lnTo>
                  <a:pt x="4872" y="3271"/>
                </a:lnTo>
                <a:close/>
                <a:moveTo>
                  <a:pt x="4330" y="3271"/>
                </a:moveTo>
                <a:lnTo>
                  <a:pt x="4330" y="3706"/>
                </a:lnTo>
                <a:lnTo>
                  <a:pt x="4841" y="3706"/>
                </a:lnTo>
                <a:lnTo>
                  <a:pt x="4841" y="3271"/>
                </a:lnTo>
                <a:lnTo>
                  <a:pt x="4330" y="3271"/>
                </a:lnTo>
                <a:close/>
                <a:moveTo>
                  <a:pt x="3789" y="3271"/>
                </a:moveTo>
                <a:lnTo>
                  <a:pt x="3789" y="3706"/>
                </a:lnTo>
                <a:lnTo>
                  <a:pt x="4300" y="3706"/>
                </a:lnTo>
                <a:lnTo>
                  <a:pt x="4300" y="3271"/>
                </a:lnTo>
                <a:lnTo>
                  <a:pt x="3789" y="3271"/>
                </a:lnTo>
                <a:close/>
                <a:moveTo>
                  <a:pt x="3247" y="3271"/>
                </a:moveTo>
                <a:lnTo>
                  <a:pt x="3247" y="3706"/>
                </a:lnTo>
                <a:lnTo>
                  <a:pt x="3758" y="3706"/>
                </a:lnTo>
                <a:lnTo>
                  <a:pt x="3758" y="3271"/>
                </a:lnTo>
                <a:lnTo>
                  <a:pt x="3247" y="3271"/>
                </a:lnTo>
                <a:close/>
                <a:moveTo>
                  <a:pt x="2705" y="3271"/>
                </a:moveTo>
                <a:lnTo>
                  <a:pt x="2705" y="3706"/>
                </a:lnTo>
                <a:lnTo>
                  <a:pt x="3216" y="3706"/>
                </a:lnTo>
                <a:lnTo>
                  <a:pt x="3216" y="3271"/>
                </a:lnTo>
                <a:lnTo>
                  <a:pt x="2705" y="3271"/>
                </a:lnTo>
                <a:close/>
                <a:moveTo>
                  <a:pt x="2164" y="3271"/>
                </a:moveTo>
                <a:lnTo>
                  <a:pt x="2164" y="3706"/>
                </a:lnTo>
                <a:lnTo>
                  <a:pt x="2675" y="3706"/>
                </a:lnTo>
                <a:lnTo>
                  <a:pt x="2675" y="3271"/>
                </a:lnTo>
                <a:lnTo>
                  <a:pt x="2164" y="3271"/>
                </a:lnTo>
                <a:close/>
                <a:moveTo>
                  <a:pt x="1622" y="3271"/>
                </a:moveTo>
                <a:lnTo>
                  <a:pt x="1622" y="3706"/>
                </a:lnTo>
                <a:lnTo>
                  <a:pt x="2133" y="3706"/>
                </a:lnTo>
                <a:lnTo>
                  <a:pt x="2133" y="3271"/>
                </a:lnTo>
                <a:lnTo>
                  <a:pt x="1622" y="3271"/>
                </a:lnTo>
                <a:close/>
                <a:moveTo>
                  <a:pt x="1080" y="3271"/>
                </a:moveTo>
                <a:lnTo>
                  <a:pt x="1080" y="3706"/>
                </a:lnTo>
                <a:lnTo>
                  <a:pt x="1591" y="3706"/>
                </a:lnTo>
                <a:lnTo>
                  <a:pt x="1591" y="3271"/>
                </a:lnTo>
                <a:lnTo>
                  <a:pt x="1080" y="3271"/>
                </a:lnTo>
                <a:close/>
                <a:moveTo>
                  <a:pt x="539" y="3271"/>
                </a:moveTo>
                <a:lnTo>
                  <a:pt x="539" y="3706"/>
                </a:lnTo>
                <a:lnTo>
                  <a:pt x="1049" y="3706"/>
                </a:lnTo>
                <a:lnTo>
                  <a:pt x="1049" y="3271"/>
                </a:lnTo>
                <a:lnTo>
                  <a:pt x="539" y="3271"/>
                </a:lnTo>
                <a:close/>
                <a:moveTo>
                  <a:pt x="31" y="3271"/>
                </a:moveTo>
                <a:lnTo>
                  <a:pt x="31" y="3706"/>
                </a:lnTo>
                <a:lnTo>
                  <a:pt x="508" y="3706"/>
                </a:lnTo>
                <a:lnTo>
                  <a:pt x="508" y="3271"/>
                </a:lnTo>
                <a:lnTo>
                  <a:pt x="31" y="3271"/>
                </a:lnTo>
                <a:close/>
                <a:moveTo>
                  <a:pt x="14622" y="2807"/>
                </a:moveTo>
                <a:lnTo>
                  <a:pt x="14622" y="3243"/>
                </a:lnTo>
                <a:lnTo>
                  <a:pt x="15133" y="3243"/>
                </a:lnTo>
                <a:lnTo>
                  <a:pt x="15133" y="2807"/>
                </a:lnTo>
                <a:lnTo>
                  <a:pt x="14622" y="2807"/>
                </a:lnTo>
                <a:close/>
                <a:moveTo>
                  <a:pt x="14081" y="2807"/>
                </a:moveTo>
                <a:lnTo>
                  <a:pt x="14081" y="3243"/>
                </a:lnTo>
                <a:lnTo>
                  <a:pt x="14592" y="3243"/>
                </a:lnTo>
                <a:lnTo>
                  <a:pt x="14592" y="2807"/>
                </a:lnTo>
                <a:lnTo>
                  <a:pt x="14081" y="2807"/>
                </a:lnTo>
                <a:close/>
                <a:moveTo>
                  <a:pt x="13539" y="2807"/>
                </a:moveTo>
                <a:lnTo>
                  <a:pt x="13539" y="3243"/>
                </a:lnTo>
                <a:lnTo>
                  <a:pt x="14050" y="3243"/>
                </a:lnTo>
                <a:lnTo>
                  <a:pt x="14050" y="2807"/>
                </a:lnTo>
                <a:lnTo>
                  <a:pt x="13539" y="2807"/>
                </a:lnTo>
                <a:close/>
                <a:moveTo>
                  <a:pt x="12997" y="2807"/>
                </a:moveTo>
                <a:lnTo>
                  <a:pt x="12997" y="3243"/>
                </a:lnTo>
                <a:lnTo>
                  <a:pt x="13508" y="3243"/>
                </a:lnTo>
                <a:lnTo>
                  <a:pt x="13508" y="2807"/>
                </a:lnTo>
                <a:lnTo>
                  <a:pt x="12997" y="2807"/>
                </a:lnTo>
                <a:close/>
                <a:moveTo>
                  <a:pt x="12456" y="2807"/>
                </a:moveTo>
                <a:lnTo>
                  <a:pt x="12456" y="3243"/>
                </a:lnTo>
                <a:lnTo>
                  <a:pt x="12967" y="3243"/>
                </a:lnTo>
                <a:lnTo>
                  <a:pt x="12967" y="2807"/>
                </a:lnTo>
                <a:lnTo>
                  <a:pt x="12456" y="2807"/>
                </a:lnTo>
                <a:close/>
                <a:moveTo>
                  <a:pt x="11914" y="2807"/>
                </a:moveTo>
                <a:lnTo>
                  <a:pt x="11914" y="3243"/>
                </a:lnTo>
                <a:lnTo>
                  <a:pt x="12425" y="3243"/>
                </a:lnTo>
                <a:lnTo>
                  <a:pt x="12425" y="2807"/>
                </a:lnTo>
                <a:lnTo>
                  <a:pt x="11914" y="2807"/>
                </a:lnTo>
                <a:close/>
                <a:moveTo>
                  <a:pt x="11372" y="2807"/>
                </a:moveTo>
                <a:lnTo>
                  <a:pt x="11372" y="3243"/>
                </a:lnTo>
                <a:lnTo>
                  <a:pt x="11883" y="3243"/>
                </a:lnTo>
                <a:lnTo>
                  <a:pt x="11883" y="2807"/>
                </a:lnTo>
                <a:lnTo>
                  <a:pt x="11372" y="2807"/>
                </a:lnTo>
                <a:close/>
                <a:moveTo>
                  <a:pt x="10831" y="2807"/>
                </a:moveTo>
                <a:lnTo>
                  <a:pt x="10831" y="3243"/>
                </a:lnTo>
                <a:lnTo>
                  <a:pt x="11341" y="3243"/>
                </a:lnTo>
                <a:lnTo>
                  <a:pt x="11341" y="2807"/>
                </a:lnTo>
                <a:lnTo>
                  <a:pt x="10831" y="2807"/>
                </a:lnTo>
                <a:close/>
                <a:moveTo>
                  <a:pt x="10289" y="2807"/>
                </a:moveTo>
                <a:lnTo>
                  <a:pt x="10289" y="3243"/>
                </a:lnTo>
                <a:lnTo>
                  <a:pt x="10800" y="3243"/>
                </a:lnTo>
                <a:lnTo>
                  <a:pt x="10800" y="2807"/>
                </a:lnTo>
                <a:lnTo>
                  <a:pt x="10289" y="2807"/>
                </a:lnTo>
                <a:close/>
                <a:moveTo>
                  <a:pt x="9747" y="2807"/>
                </a:moveTo>
                <a:lnTo>
                  <a:pt x="9747" y="3243"/>
                </a:lnTo>
                <a:lnTo>
                  <a:pt x="10258" y="3243"/>
                </a:lnTo>
                <a:lnTo>
                  <a:pt x="10258" y="2807"/>
                </a:lnTo>
                <a:lnTo>
                  <a:pt x="9747" y="2807"/>
                </a:lnTo>
                <a:close/>
                <a:moveTo>
                  <a:pt x="9206" y="2807"/>
                </a:moveTo>
                <a:lnTo>
                  <a:pt x="9206" y="3243"/>
                </a:lnTo>
                <a:lnTo>
                  <a:pt x="9716" y="3243"/>
                </a:lnTo>
                <a:lnTo>
                  <a:pt x="9716" y="2807"/>
                </a:lnTo>
                <a:lnTo>
                  <a:pt x="9206" y="2807"/>
                </a:lnTo>
                <a:close/>
                <a:moveTo>
                  <a:pt x="8664" y="2807"/>
                </a:moveTo>
                <a:lnTo>
                  <a:pt x="8664" y="3243"/>
                </a:lnTo>
                <a:lnTo>
                  <a:pt x="9175" y="3243"/>
                </a:lnTo>
                <a:lnTo>
                  <a:pt x="9175" y="2807"/>
                </a:lnTo>
                <a:lnTo>
                  <a:pt x="8664" y="2807"/>
                </a:lnTo>
                <a:close/>
                <a:moveTo>
                  <a:pt x="8122" y="2807"/>
                </a:moveTo>
                <a:lnTo>
                  <a:pt x="8122" y="3243"/>
                </a:lnTo>
                <a:lnTo>
                  <a:pt x="8633" y="3243"/>
                </a:lnTo>
                <a:lnTo>
                  <a:pt x="8633" y="2807"/>
                </a:lnTo>
                <a:lnTo>
                  <a:pt x="8122" y="2807"/>
                </a:lnTo>
                <a:close/>
                <a:moveTo>
                  <a:pt x="7581" y="2807"/>
                </a:moveTo>
                <a:lnTo>
                  <a:pt x="7581" y="3243"/>
                </a:lnTo>
                <a:lnTo>
                  <a:pt x="8091" y="3243"/>
                </a:lnTo>
                <a:lnTo>
                  <a:pt x="8091" y="2807"/>
                </a:lnTo>
                <a:lnTo>
                  <a:pt x="7581" y="2807"/>
                </a:lnTo>
                <a:close/>
                <a:moveTo>
                  <a:pt x="7039" y="2807"/>
                </a:moveTo>
                <a:lnTo>
                  <a:pt x="7039" y="3243"/>
                </a:lnTo>
                <a:lnTo>
                  <a:pt x="7550" y="3243"/>
                </a:lnTo>
                <a:lnTo>
                  <a:pt x="7550" y="2807"/>
                </a:lnTo>
                <a:lnTo>
                  <a:pt x="7039" y="2807"/>
                </a:lnTo>
                <a:close/>
                <a:moveTo>
                  <a:pt x="6497" y="2807"/>
                </a:moveTo>
                <a:lnTo>
                  <a:pt x="6497" y="3243"/>
                </a:lnTo>
                <a:lnTo>
                  <a:pt x="7008" y="3243"/>
                </a:lnTo>
                <a:lnTo>
                  <a:pt x="7008" y="2807"/>
                </a:lnTo>
                <a:lnTo>
                  <a:pt x="6497" y="2807"/>
                </a:lnTo>
                <a:close/>
                <a:moveTo>
                  <a:pt x="5955" y="2807"/>
                </a:moveTo>
                <a:lnTo>
                  <a:pt x="5955" y="3243"/>
                </a:lnTo>
                <a:lnTo>
                  <a:pt x="6466" y="3243"/>
                </a:lnTo>
                <a:lnTo>
                  <a:pt x="6466" y="2807"/>
                </a:lnTo>
                <a:lnTo>
                  <a:pt x="5955" y="2807"/>
                </a:lnTo>
                <a:close/>
                <a:moveTo>
                  <a:pt x="5414" y="2807"/>
                </a:moveTo>
                <a:lnTo>
                  <a:pt x="5414" y="3243"/>
                </a:lnTo>
                <a:lnTo>
                  <a:pt x="5925" y="3243"/>
                </a:lnTo>
                <a:lnTo>
                  <a:pt x="5925" y="2807"/>
                </a:lnTo>
                <a:lnTo>
                  <a:pt x="5414" y="2807"/>
                </a:lnTo>
                <a:close/>
                <a:moveTo>
                  <a:pt x="4872" y="2807"/>
                </a:moveTo>
                <a:lnTo>
                  <a:pt x="4872" y="3243"/>
                </a:lnTo>
                <a:lnTo>
                  <a:pt x="5383" y="3243"/>
                </a:lnTo>
                <a:lnTo>
                  <a:pt x="5383" y="2807"/>
                </a:lnTo>
                <a:lnTo>
                  <a:pt x="4872" y="2807"/>
                </a:lnTo>
                <a:close/>
                <a:moveTo>
                  <a:pt x="4330" y="2807"/>
                </a:moveTo>
                <a:lnTo>
                  <a:pt x="4330" y="3243"/>
                </a:lnTo>
                <a:lnTo>
                  <a:pt x="4841" y="3243"/>
                </a:lnTo>
                <a:lnTo>
                  <a:pt x="4841" y="2807"/>
                </a:lnTo>
                <a:lnTo>
                  <a:pt x="4330" y="2807"/>
                </a:lnTo>
                <a:close/>
                <a:moveTo>
                  <a:pt x="3789" y="2807"/>
                </a:moveTo>
                <a:lnTo>
                  <a:pt x="3789" y="3243"/>
                </a:lnTo>
                <a:lnTo>
                  <a:pt x="4300" y="3243"/>
                </a:lnTo>
                <a:lnTo>
                  <a:pt x="4300" y="2807"/>
                </a:lnTo>
                <a:lnTo>
                  <a:pt x="3789" y="2807"/>
                </a:lnTo>
                <a:close/>
                <a:moveTo>
                  <a:pt x="3247" y="2807"/>
                </a:moveTo>
                <a:lnTo>
                  <a:pt x="3247" y="3243"/>
                </a:lnTo>
                <a:lnTo>
                  <a:pt x="3758" y="3243"/>
                </a:lnTo>
                <a:lnTo>
                  <a:pt x="3758" y="2807"/>
                </a:lnTo>
                <a:lnTo>
                  <a:pt x="3247" y="2807"/>
                </a:lnTo>
                <a:close/>
                <a:moveTo>
                  <a:pt x="2705" y="2807"/>
                </a:moveTo>
                <a:lnTo>
                  <a:pt x="2705" y="3243"/>
                </a:lnTo>
                <a:lnTo>
                  <a:pt x="3216" y="3243"/>
                </a:lnTo>
                <a:lnTo>
                  <a:pt x="3216" y="2807"/>
                </a:lnTo>
                <a:lnTo>
                  <a:pt x="2705" y="2807"/>
                </a:lnTo>
                <a:close/>
                <a:moveTo>
                  <a:pt x="2164" y="2807"/>
                </a:moveTo>
                <a:lnTo>
                  <a:pt x="2164" y="3243"/>
                </a:lnTo>
                <a:lnTo>
                  <a:pt x="2675" y="3243"/>
                </a:lnTo>
                <a:lnTo>
                  <a:pt x="2675" y="2807"/>
                </a:lnTo>
                <a:lnTo>
                  <a:pt x="2164" y="2807"/>
                </a:lnTo>
                <a:close/>
                <a:moveTo>
                  <a:pt x="1622" y="2807"/>
                </a:moveTo>
                <a:lnTo>
                  <a:pt x="1622" y="3243"/>
                </a:lnTo>
                <a:lnTo>
                  <a:pt x="2133" y="3243"/>
                </a:lnTo>
                <a:lnTo>
                  <a:pt x="2133" y="2807"/>
                </a:lnTo>
                <a:lnTo>
                  <a:pt x="1622" y="2807"/>
                </a:lnTo>
                <a:close/>
                <a:moveTo>
                  <a:pt x="1080" y="2807"/>
                </a:moveTo>
                <a:lnTo>
                  <a:pt x="1080" y="3243"/>
                </a:lnTo>
                <a:lnTo>
                  <a:pt x="1591" y="3243"/>
                </a:lnTo>
                <a:lnTo>
                  <a:pt x="1591" y="2807"/>
                </a:lnTo>
                <a:lnTo>
                  <a:pt x="1080" y="2807"/>
                </a:lnTo>
                <a:close/>
                <a:moveTo>
                  <a:pt x="539" y="2807"/>
                </a:moveTo>
                <a:lnTo>
                  <a:pt x="539" y="3243"/>
                </a:lnTo>
                <a:lnTo>
                  <a:pt x="1049" y="3243"/>
                </a:lnTo>
                <a:lnTo>
                  <a:pt x="1049" y="2807"/>
                </a:lnTo>
                <a:lnTo>
                  <a:pt x="539" y="2807"/>
                </a:lnTo>
                <a:close/>
                <a:moveTo>
                  <a:pt x="31" y="2807"/>
                </a:moveTo>
                <a:lnTo>
                  <a:pt x="31" y="3243"/>
                </a:lnTo>
                <a:lnTo>
                  <a:pt x="508" y="3243"/>
                </a:lnTo>
                <a:lnTo>
                  <a:pt x="508" y="2807"/>
                </a:lnTo>
                <a:lnTo>
                  <a:pt x="31" y="2807"/>
                </a:lnTo>
                <a:close/>
                <a:moveTo>
                  <a:pt x="14622" y="2343"/>
                </a:moveTo>
                <a:lnTo>
                  <a:pt x="14622" y="2779"/>
                </a:lnTo>
                <a:lnTo>
                  <a:pt x="15133" y="2779"/>
                </a:lnTo>
                <a:lnTo>
                  <a:pt x="15133" y="2343"/>
                </a:lnTo>
                <a:lnTo>
                  <a:pt x="14622" y="2343"/>
                </a:lnTo>
                <a:close/>
                <a:moveTo>
                  <a:pt x="14081" y="2343"/>
                </a:moveTo>
                <a:lnTo>
                  <a:pt x="14081" y="2779"/>
                </a:lnTo>
                <a:lnTo>
                  <a:pt x="14592" y="2779"/>
                </a:lnTo>
                <a:lnTo>
                  <a:pt x="14592" y="2343"/>
                </a:lnTo>
                <a:lnTo>
                  <a:pt x="14081" y="2343"/>
                </a:lnTo>
                <a:close/>
                <a:moveTo>
                  <a:pt x="13539" y="2343"/>
                </a:moveTo>
                <a:lnTo>
                  <a:pt x="13539" y="2779"/>
                </a:lnTo>
                <a:lnTo>
                  <a:pt x="14050" y="2779"/>
                </a:lnTo>
                <a:lnTo>
                  <a:pt x="14050" y="2343"/>
                </a:lnTo>
                <a:lnTo>
                  <a:pt x="13539" y="2343"/>
                </a:lnTo>
                <a:close/>
                <a:moveTo>
                  <a:pt x="12997" y="2343"/>
                </a:moveTo>
                <a:lnTo>
                  <a:pt x="12997" y="2779"/>
                </a:lnTo>
                <a:lnTo>
                  <a:pt x="13508" y="2779"/>
                </a:lnTo>
                <a:lnTo>
                  <a:pt x="13508" y="2343"/>
                </a:lnTo>
                <a:lnTo>
                  <a:pt x="12997" y="2343"/>
                </a:lnTo>
                <a:close/>
                <a:moveTo>
                  <a:pt x="12456" y="2343"/>
                </a:moveTo>
                <a:lnTo>
                  <a:pt x="12456" y="2779"/>
                </a:lnTo>
                <a:lnTo>
                  <a:pt x="12967" y="2779"/>
                </a:lnTo>
                <a:lnTo>
                  <a:pt x="12967" y="2343"/>
                </a:lnTo>
                <a:lnTo>
                  <a:pt x="12456" y="2343"/>
                </a:lnTo>
                <a:close/>
                <a:moveTo>
                  <a:pt x="11914" y="2343"/>
                </a:moveTo>
                <a:lnTo>
                  <a:pt x="11914" y="2779"/>
                </a:lnTo>
                <a:lnTo>
                  <a:pt x="12425" y="2779"/>
                </a:lnTo>
                <a:lnTo>
                  <a:pt x="12425" y="2343"/>
                </a:lnTo>
                <a:lnTo>
                  <a:pt x="11914" y="2343"/>
                </a:lnTo>
                <a:close/>
                <a:moveTo>
                  <a:pt x="11372" y="2343"/>
                </a:moveTo>
                <a:lnTo>
                  <a:pt x="11372" y="2779"/>
                </a:lnTo>
                <a:lnTo>
                  <a:pt x="11883" y="2779"/>
                </a:lnTo>
                <a:lnTo>
                  <a:pt x="11883" y="2343"/>
                </a:lnTo>
                <a:lnTo>
                  <a:pt x="11372" y="2343"/>
                </a:lnTo>
                <a:close/>
                <a:moveTo>
                  <a:pt x="10831" y="2343"/>
                </a:moveTo>
                <a:lnTo>
                  <a:pt x="10831" y="2779"/>
                </a:lnTo>
                <a:lnTo>
                  <a:pt x="11341" y="2779"/>
                </a:lnTo>
                <a:lnTo>
                  <a:pt x="11341" y="2343"/>
                </a:lnTo>
                <a:lnTo>
                  <a:pt x="10831" y="2343"/>
                </a:lnTo>
                <a:close/>
                <a:moveTo>
                  <a:pt x="10289" y="2343"/>
                </a:moveTo>
                <a:lnTo>
                  <a:pt x="10289" y="2779"/>
                </a:lnTo>
                <a:lnTo>
                  <a:pt x="10800" y="2779"/>
                </a:lnTo>
                <a:lnTo>
                  <a:pt x="10800" y="2343"/>
                </a:lnTo>
                <a:lnTo>
                  <a:pt x="10289" y="2343"/>
                </a:lnTo>
                <a:close/>
                <a:moveTo>
                  <a:pt x="9747" y="2343"/>
                </a:moveTo>
                <a:lnTo>
                  <a:pt x="9747" y="2779"/>
                </a:lnTo>
                <a:lnTo>
                  <a:pt x="10258" y="2779"/>
                </a:lnTo>
                <a:lnTo>
                  <a:pt x="10258" y="2343"/>
                </a:lnTo>
                <a:lnTo>
                  <a:pt x="9747" y="2343"/>
                </a:lnTo>
                <a:close/>
                <a:moveTo>
                  <a:pt x="9206" y="2343"/>
                </a:moveTo>
                <a:lnTo>
                  <a:pt x="9206" y="2779"/>
                </a:lnTo>
                <a:lnTo>
                  <a:pt x="9716" y="2779"/>
                </a:lnTo>
                <a:lnTo>
                  <a:pt x="9716" y="2343"/>
                </a:lnTo>
                <a:lnTo>
                  <a:pt x="9206" y="2343"/>
                </a:lnTo>
                <a:close/>
                <a:moveTo>
                  <a:pt x="8664" y="2343"/>
                </a:moveTo>
                <a:lnTo>
                  <a:pt x="8664" y="2779"/>
                </a:lnTo>
                <a:lnTo>
                  <a:pt x="9175" y="2779"/>
                </a:lnTo>
                <a:lnTo>
                  <a:pt x="9175" y="2343"/>
                </a:lnTo>
                <a:lnTo>
                  <a:pt x="8664" y="2343"/>
                </a:lnTo>
                <a:close/>
                <a:moveTo>
                  <a:pt x="8122" y="2343"/>
                </a:moveTo>
                <a:lnTo>
                  <a:pt x="8122" y="2779"/>
                </a:lnTo>
                <a:lnTo>
                  <a:pt x="8633" y="2779"/>
                </a:lnTo>
                <a:lnTo>
                  <a:pt x="8633" y="2343"/>
                </a:lnTo>
                <a:lnTo>
                  <a:pt x="8122" y="2343"/>
                </a:lnTo>
                <a:close/>
                <a:moveTo>
                  <a:pt x="7581" y="2343"/>
                </a:moveTo>
                <a:lnTo>
                  <a:pt x="7581" y="2779"/>
                </a:lnTo>
                <a:lnTo>
                  <a:pt x="8091" y="2779"/>
                </a:lnTo>
                <a:lnTo>
                  <a:pt x="8091" y="2343"/>
                </a:lnTo>
                <a:lnTo>
                  <a:pt x="7581" y="2343"/>
                </a:lnTo>
                <a:close/>
                <a:moveTo>
                  <a:pt x="7039" y="2343"/>
                </a:moveTo>
                <a:lnTo>
                  <a:pt x="7039" y="2779"/>
                </a:lnTo>
                <a:lnTo>
                  <a:pt x="7550" y="2779"/>
                </a:lnTo>
                <a:lnTo>
                  <a:pt x="7550" y="2343"/>
                </a:lnTo>
                <a:lnTo>
                  <a:pt x="7039" y="2343"/>
                </a:lnTo>
                <a:close/>
                <a:moveTo>
                  <a:pt x="6497" y="2343"/>
                </a:moveTo>
                <a:lnTo>
                  <a:pt x="6497" y="2779"/>
                </a:lnTo>
                <a:lnTo>
                  <a:pt x="7008" y="2779"/>
                </a:lnTo>
                <a:lnTo>
                  <a:pt x="7008" y="2343"/>
                </a:lnTo>
                <a:lnTo>
                  <a:pt x="6497" y="2343"/>
                </a:lnTo>
                <a:close/>
                <a:moveTo>
                  <a:pt x="5955" y="2343"/>
                </a:moveTo>
                <a:lnTo>
                  <a:pt x="5955" y="2779"/>
                </a:lnTo>
                <a:lnTo>
                  <a:pt x="6466" y="2779"/>
                </a:lnTo>
                <a:lnTo>
                  <a:pt x="6466" y="2343"/>
                </a:lnTo>
                <a:lnTo>
                  <a:pt x="5955" y="2343"/>
                </a:lnTo>
                <a:close/>
                <a:moveTo>
                  <a:pt x="5414" y="2343"/>
                </a:moveTo>
                <a:lnTo>
                  <a:pt x="5414" y="2779"/>
                </a:lnTo>
                <a:lnTo>
                  <a:pt x="5925" y="2779"/>
                </a:lnTo>
                <a:lnTo>
                  <a:pt x="5925" y="2343"/>
                </a:lnTo>
                <a:lnTo>
                  <a:pt x="5414" y="2343"/>
                </a:lnTo>
                <a:close/>
                <a:moveTo>
                  <a:pt x="4872" y="2343"/>
                </a:moveTo>
                <a:lnTo>
                  <a:pt x="4872" y="2779"/>
                </a:lnTo>
                <a:lnTo>
                  <a:pt x="5383" y="2779"/>
                </a:lnTo>
                <a:lnTo>
                  <a:pt x="5383" y="2343"/>
                </a:lnTo>
                <a:lnTo>
                  <a:pt x="4872" y="2343"/>
                </a:lnTo>
                <a:close/>
                <a:moveTo>
                  <a:pt x="4330" y="2343"/>
                </a:moveTo>
                <a:lnTo>
                  <a:pt x="4330" y="2779"/>
                </a:lnTo>
                <a:lnTo>
                  <a:pt x="4841" y="2779"/>
                </a:lnTo>
                <a:lnTo>
                  <a:pt x="4841" y="2343"/>
                </a:lnTo>
                <a:lnTo>
                  <a:pt x="4330" y="2343"/>
                </a:lnTo>
                <a:close/>
                <a:moveTo>
                  <a:pt x="3789" y="2343"/>
                </a:moveTo>
                <a:lnTo>
                  <a:pt x="3789" y="2779"/>
                </a:lnTo>
                <a:lnTo>
                  <a:pt x="4300" y="2779"/>
                </a:lnTo>
                <a:lnTo>
                  <a:pt x="4300" y="2343"/>
                </a:lnTo>
                <a:lnTo>
                  <a:pt x="3789" y="2343"/>
                </a:lnTo>
                <a:close/>
                <a:moveTo>
                  <a:pt x="3247" y="2343"/>
                </a:moveTo>
                <a:lnTo>
                  <a:pt x="3247" y="2779"/>
                </a:lnTo>
                <a:lnTo>
                  <a:pt x="3758" y="2779"/>
                </a:lnTo>
                <a:lnTo>
                  <a:pt x="3758" y="2343"/>
                </a:lnTo>
                <a:lnTo>
                  <a:pt x="3247" y="2343"/>
                </a:lnTo>
                <a:close/>
                <a:moveTo>
                  <a:pt x="2705" y="2343"/>
                </a:moveTo>
                <a:lnTo>
                  <a:pt x="2705" y="2779"/>
                </a:lnTo>
                <a:lnTo>
                  <a:pt x="3216" y="2779"/>
                </a:lnTo>
                <a:lnTo>
                  <a:pt x="3216" y="2343"/>
                </a:lnTo>
                <a:lnTo>
                  <a:pt x="2705" y="2343"/>
                </a:lnTo>
                <a:close/>
                <a:moveTo>
                  <a:pt x="2164" y="2343"/>
                </a:moveTo>
                <a:lnTo>
                  <a:pt x="2164" y="2779"/>
                </a:lnTo>
                <a:lnTo>
                  <a:pt x="2675" y="2779"/>
                </a:lnTo>
                <a:lnTo>
                  <a:pt x="2675" y="2343"/>
                </a:lnTo>
                <a:lnTo>
                  <a:pt x="2164" y="2343"/>
                </a:lnTo>
                <a:close/>
                <a:moveTo>
                  <a:pt x="1622" y="2343"/>
                </a:moveTo>
                <a:lnTo>
                  <a:pt x="1622" y="2779"/>
                </a:lnTo>
                <a:lnTo>
                  <a:pt x="2133" y="2779"/>
                </a:lnTo>
                <a:lnTo>
                  <a:pt x="2133" y="2343"/>
                </a:lnTo>
                <a:lnTo>
                  <a:pt x="1622" y="2343"/>
                </a:lnTo>
                <a:close/>
                <a:moveTo>
                  <a:pt x="1080" y="2343"/>
                </a:moveTo>
                <a:lnTo>
                  <a:pt x="1080" y="2779"/>
                </a:lnTo>
                <a:lnTo>
                  <a:pt x="1591" y="2779"/>
                </a:lnTo>
                <a:lnTo>
                  <a:pt x="1591" y="2343"/>
                </a:lnTo>
                <a:lnTo>
                  <a:pt x="1080" y="2343"/>
                </a:lnTo>
                <a:close/>
                <a:moveTo>
                  <a:pt x="539" y="2343"/>
                </a:moveTo>
                <a:lnTo>
                  <a:pt x="539" y="2779"/>
                </a:lnTo>
                <a:lnTo>
                  <a:pt x="1049" y="2779"/>
                </a:lnTo>
                <a:lnTo>
                  <a:pt x="1049" y="2343"/>
                </a:lnTo>
                <a:lnTo>
                  <a:pt x="539" y="2343"/>
                </a:lnTo>
                <a:close/>
                <a:moveTo>
                  <a:pt x="31" y="2343"/>
                </a:moveTo>
                <a:lnTo>
                  <a:pt x="31" y="2779"/>
                </a:lnTo>
                <a:lnTo>
                  <a:pt x="508" y="2779"/>
                </a:lnTo>
                <a:lnTo>
                  <a:pt x="508" y="2343"/>
                </a:lnTo>
                <a:lnTo>
                  <a:pt x="31" y="2343"/>
                </a:lnTo>
                <a:close/>
                <a:moveTo>
                  <a:pt x="14622" y="1879"/>
                </a:moveTo>
                <a:lnTo>
                  <a:pt x="14622" y="2315"/>
                </a:lnTo>
                <a:lnTo>
                  <a:pt x="15133" y="2315"/>
                </a:lnTo>
                <a:lnTo>
                  <a:pt x="15133" y="1879"/>
                </a:lnTo>
                <a:lnTo>
                  <a:pt x="14622" y="1879"/>
                </a:lnTo>
                <a:close/>
                <a:moveTo>
                  <a:pt x="14081" y="1879"/>
                </a:moveTo>
                <a:lnTo>
                  <a:pt x="14081" y="2315"/>
                </a:lnTo>
                <a:lnTo>
                  <a:pt x="14592" y="2315"/>
                </a:lnTo>
                <a:lnTo>
                  <a:pt x="14592" y="1879"/>
                </a:lnTo>
                <a:lnTo>
                  <a:pt x="14081" y="1879"/>
                </a:lnTo>
                <a:close/>
                <a:moveTo>
                  <a:pt x="13539" y="1879"/>
                </a:moveTo>
                <a:lnTo>
                  <a:pt x="13539" y="2315"/>
                </a:lnTo>
                <a:lnTo>
                  <a:pt x="14050" y="2315"/>
                </a:lnTo>
                <a:lnTo>
                  <a:pt x="14050" y="1879"/>
                </a:lnTo>
                <a:lnTo>
                  <a:pt x="13539" y="1879"/>
                </a:lnTo>
                <a:close/>
                <a:moveTo>
                  <a:pt x="12997" y="1879"/>
                </a:moveTo>
                <a:lnTo>
                  <a:pt x="12997" y="2315"/>
                </a:lnTo>
                <a:lnTo>
                  <a:pt x="13508" y="2315"/>
                </a:lnTo>
                <a:lnTo>
                  <a:pt x="13508" y="1879"/>
                </a:lnTo>
                <a:lnTo>
                  <a:pt x="12997" y="1879"/>
                </a:lnTo>
                <a:close/>
                <a:moveTo>
                  <a:pt x="12456" y="1879"/>
                </a:moveTo>
                <a:lnTo>
                  <a:pt x="12456" y="2315"/>
                </a:lnTo>
                <a:lnTo>
                  <a:pt x="12967" y="2315"/>
                </a:lnTo>
                <a:lnTo>
                  <a:pt x="12967" y="1879"/>
                </a:lnTo>
                <a:lnTo>
                  <a:pt x="12456" y="1879"/>
                </a:lnTo>
                <a:close/>
                <a:moveTo>
                  <a:pt x="11914" y="1879"/>
                </a:moveTo>
                <a:lnTo>
                  <a:pt x="11914" y="2315"/>
                </a:lnTo>
                <a:lnTo>
                  <a:pt x="12425" y="2315"/>
                </a:lnTo>
                <a:lnTo>
                  <a:pt x="12425" y="1879"/>
                </a:lnTo>
                <a:lnTo>
                  <a:pt x="11914" y="1879"/>
                </a:lnTo>
                <a:close/>
                <a:moveTo>
                  <a:pt x="11372" y="1879"/>
                </a:moveTo>
                <a:lnTo>
                  <a:pt x="11372" y="2315"/>
                </a:lnTo>
                <a:lnTo>
                  <a:pt x="11883" y="2315"/>
                </a:lnTo>
                <a:lnTo>
                  <a:pt x="11883" y="1879"/>
                </a:lnTo>
                <a:lnTo>
                  <a:pt x="11372" y="1879"/>
                </a:lnTo>
                <a:close/>
                <a:moveTo>
                  <a:pt x="10831" y="1879"/>
                </a:moveTo>
                <a:lnTo>
                  <a:pt x="10831" y="2315"/>
                </a:lnTo>
                <a:lnTo>
                  <a:pt x="11341" y="2315"/>
                </a:lnTo>
                <a:lnTo>
                  <a:pt x="11341" y="1879"/>
                </a:lnTo>
                <a:lnTo>
                  <a:pt x="10831" y="1879"/>
                </a:lnTo>
                <a:close/>
                <a:moveTo>
                  <a:pt x="10289" y="1879"/>
                </a:moveTo>
                <a:lnTo>
                  <a:pt x="10289" y="2315"/>
                </a:lnTo>
                <a:lnTo>
                  <a:pt x="10800" y="2315"/>
                </a:lnTo>
                <a:lnTo>
                  <a:pt x="10800" y="1879"/>
                </a:lnTo>
                <a:lnTo>
                  <a:pt x="10289" y="1879"/>
                </a:lnTo>
                <a:close/>
                <a:moveTo>
                  <a:pt x="9747" y="1879"/>
                </a:moveTo>
                <a:lnTo>
                  <a:pt x="9747" y="2315"/>
                </a:lnTo>
                <a:lnTo>
                  <a:pt x="10258" y="2315"/>
                </a:lnTo>
                <a:lnTo>
                  <a:pt x="10258" y="1879"/>
                </a:lnTo>
                <a:lnTo>
                  <a:pt x="9747" y="1879"/>
                </a:lnTo>
                <a:close/>
                <a:moveTo>
                  <a:pt x="9206" y="1879"/>
                </a:moveTo>
                <a:lnTo>
                  <a:pt x="9206" y="2315"/>
                </a:lnTo>
                <a:lnTo>
                  <a:pt x="9716" y="2315"/>
                </a:lnTo>
                <a:lnTo>
                  <a:pt x="9716" y="1879"/>
                </a:lnTo>
                <a:lnTo>
                  <a:pt x="9206" y="1879"/>
                </a:lnTo>
                <a:close/>
                <a:moveTo>
                  <a:pt x="8664" y="1879"/>
                </a:moveTo>
                <a:lnTo>
                  <a:pt x="8664" y="2315"/>
                </a:lnTo>
                <a:lnTo>
                  <a:pt x="9175" y="2315"/>
                </a:lnTo>
                <a:lnTo>
                  <a:pt x="9175" y="1879"/>
                </a:lnTo>
                <a:lnTo>
                  <a:pt x="8664" y="1879"/>
                </a:lnTo>
                <a:close/>
                <a:moveTo>
                  <a:pt x="8122" y="1879"/>
                </a:moveTo>
                <a:lnTo>
                  <a:pt x="8122" y="2315"/>
                </a:lnTo>
                <a:lnTo>
                  <a:pt x="8633" y="2315"/>
                </a:lnTo>
                <a:lnTo>
                  <a:pt x="8633" y="1879"/>
                </a:lnTo>
                <a:lnTo>
                  <a:pt x="8122" y="1879"/>
                </a:lnTo>
                <a:close/>
                <a:moveTo>
                  <a:pt x="7581" y="1879"/>
                </a:moveTo>
                <a:lnTo>
                  <a:pt x="7581" y="2315"/>
                </a:lnTo>
                <a:lnTo>
                  <a:pt x="8091" y="2315"/>
                </a:lnTo>
                <a:lnTo>
                  <a:pt x="8091" y="1879"/>
                </a:lnTo>
                <a:lnTo>
                  <a:pt x="7581" y="1879"/>
                </a:lnTo>
                <a:close/>
                <a:moveTo>
                  <a:pt x="7039" y="1879"/>
                </a:moveTo>
                <a:lnTo>
                  <a:pt x="7039" y="2315"/>
                </a:lnTo>
                <a:lnTo>
                  <a:pt x="7550" y="2315"/>
                </a:lnTo>
                <a:lnTo>
                  <a:pt x="7550" y="1879"/>
                </a:lnTo>
                <a:lnTo>
                  <a:pt x="7039" y="1879"/>
                </a:lnTo>
                <a:close/>
                <a:moveTo>
                  <a:pt x="6497" y="1879"/>
                </a:moveTo>
                <a:lnTo>
                  <a:pt x="6497" y="2315"/>
                </a:lnTo>
                <a:lnTo>
                  <a:pt x="7008" y="2315"/>
                </a:lnTo>
                <a:lnTo>
                  <a:pt x="7008" y="1879"/>
                </a:lnTo>
                <a:lnTo>
                  <a:pt x="6497" y="1879"/>
                </a:lnTo>
                <a:close/>
                <a:moveTo>
                  <a:pt x="5955" y="1879"/>
                </a:moveTo>
                <a:lnTo>
                  <a:pt x="5955" y="2315"/>
                </a:lnTo>
                <a:lnTo>
                  <a:pt x="6466" y="2315"/>
                </a:lnTo>
                <a:lnTo>
                  <a:pt x="6466" y="1879"/>
                </a:lnTo>
                <a:lnTo>
                  <a:pt x="5955" y="1879"/>
                </a:lnTo>
                <a:close/>
                <a:moveTo>
                  <a:pt x="5414" y="1879"/>
                </a:moveTo>
                <a:lnTo>
                  <a:pt x="5414" y="2315"/>
                </a:lnTo>
                <a:lnTo>
                  <a:pt x="5925" y="2315"/>
                </a:lnTo>
                <a:lnTo>
                  <a:pt x="5925" y="1879"/>
                </a:lnTo>
                <a:lnTo>
                  <a:pt x="5414" y="1879"/>
                </a:lnTo>
                <a:close/>
                <a:moveTo>
                  <a:pt x="4872" y="1879"/>
                </a:moveTo>
                <a:lnTo>
                  <a:pt x="4872" y="2315"/>
                </a:lnTo>
                <a:lnTo>
                  <a:pt x="5383" y="2315"/>
                </a:lnTo>
                <a:lnTo>
                  <a:pt x="5383" y="1879"/>
                </a:lnTo>
                <a:lnTo>
                  <a:pt x="4872" y="1879"/>
                </a:lnTo>
                <a:close/>
                <a:moveTo>
                  <a:pt x="4330" y="1879"/>
                </a:moveTo>
                <a:lnTo>
                  <a:pt x="4330" y="2315"/>
                </a:lnTo>
                <a:lnTo>
                  <a:pt x="4841" y="2315"/>
                </a:lnTo>
                <a:lnTo>
                  <a:pt x="4841" y="1879"/>
                </a:lnTo>
                <a:lnTo>
                  <a:pt x="4330" y="1879"/>
                </a:lnTo>
                <a:close/>
                <a:moveTo>
                  <a:pt x="3789" y="1879"/>
                </a:moveTo>
                <a:lnTo>
                  <a:pt x="3789" y="2315"/>
                </a:lnTo>
                <a:lnTo>
                  <a:pt x="4300" y="2315"/>
                </a:lnTo>
                <a:lnTo>
                  <a:pt x="4300" y="1879"/>
                </a:lnTo>
                <a:lnTo>
                  <a:pt x="3789" y="1879"/>
                </a:lnTo>
                <a:close/>
                <a:moveTo>
                  <a:pt x="3247" y="1879"/>
                </a:moveTo>
                <a:lnTo>
                  <a:pt x="3247" y="2315"/>
                </a:lnTo>
                <a:lnTo>
                  <a:pt x="3758" y="2315"/>
                </a:lnTo>
                <a:lnTo>
                  <a:pt x="3758" y="1879"/>
                </a:lnTo>
                <a:lnTo>
                  <a:pt x="3247" y="1879"/>
                </a:lnTo>
                <a:close/>
                <a:moveTo>
                  <a:pt x="2705" y="1879"/>
                </a:moveTo>
                <a:lnTo>
                  <a:pt x="2705" y="2315"/>
                </a:lnTo>
                <a:lnTo>
                  <a:pt x="3216" y="2315"/>
                </a:lnTo>
                <a:lnTo>
                  <a:pt x="3216" y="1879"/>
                </a:lnTo>
                <a:lnTo>
                  <a:pt x="2705" y="1879"/>
                </a:lnTo>
                <a:close/>
                <a:moveTo>
                  <a:pt x="2164" y="1879"/>
                </a:moveTo>
                <a:lnTo>
                  <a:pt x="2164" y="2315"/>
                </a:lnTo>
                <a:lnTo>
                  <a:pt x="2675" y="2315"/>
                </a:lnTo>
                <a:lnTo>
                  <a:pt x="2675" y="1879"/>
                </a:lnTo>
                <a:lnTo>
                  <a:pt x="2164" y="1879"/>
                </a:lnTo>
                <a:close/>
                <a:moveTo>
                  <a:pt x="1622" y="1879"/>
                </a:moveTo>
                <a:lnTo>
                  <a:pt x="1622" y="2315"/>
                </a:lnTo>
                <a:lnTo>
                  <a:pt x="2133" y="2315"/>
                </a:lnTo>
                <a:lnTo>
                  <a:pt x="2133" y="1879"/>
                </a:lnTo>
                <a:lnTo>
                  <a:pt x="1622" y="1879"/>
                </a:lnTo>
                <a:close/>
                <a:moveTo>
                  <a:pt x="1080" y="1879"/>
                </a:moveTo>
                <a:lnTo>
                  <a:pt x="1080" y="2315"/>
                </a:lnTo>
                <a:lnTo>
                  <a:pt x="1591" y="2315"/>
                </a:lnTo>
                <a:lnTo>
                  <a:pt x="1591" y="1879"/>
                </a:lnTo>
                <a:lnTo>
                  <a:pt x="1080" y="1879"/>
                </a:lnTo>
                <a:close/>
                <a:moveTo>
                  <a:pt x="539" y="1879"/>
                </a:moveTo>
                <a:lnTo>
                  <a:pt x="539" y="2315"/>
                </a:lnTo>
                <a:lnTo>
                  <a:pt x="1049" y="2315"/>
                </a:lnTo>
                <a:lnTo>
                  <a:pt x="1049" y="1879"/>
                </a:lnTo>
                <a:lnTo>
                  <a:pt x="539" y="1879"/>
                </a:lnTo>
                <a:close/>
                <a:moveTo>
                  <a:pt x="31" y="1879"/>
                </a:moveTo>
                <a:lnTo>
                  <a:pt x="31" y="2315"/>
                </a:lnTo>
                <a:lnTo>
                  <a:pt x="508" y="2315"/>
                </a:lnTo>
                <a:lnTo>
                  <a:pt x="508" y="1879"/>
                </a:lnTo>
                <a:lnTo>
                  <a:pt x="31" y="1879"/>
                </a:lnTo>
                <a:close/>
                <a:moveTo>
                  <a:pt x="14622" y="1416"/>
                </a:moveTo>
                <a:lnTo>
                  <a:pt x="14622" y="1851"/>
                </a:lnTo>
                <a:lnTo>
                  <a:pt x="15133" y="1851"/>
                </a:lnTo>
                <a:lnTo>
                  <a:pt x="15133" y="1416"/>
                </a:lnTo>
                <a:lnTo>
                  <a:pt x="14622" y="1416"/>
                </a:lnTo>
                <a:close/>
                <a:moveTo>
                  <a:pt x="14081" y="1416"/>
                </a:moveTo>
                <a:lnTo>
                  <a:pt x="14081" y="1851"/>
                </a:lnTo>
                <a:lnTo>
                  <a:pt x="14592" y="1851"/>
                </a:lnTo>
                <a:lnTo>
                  <a:pt x="14592" y="1416"/>
                </a:lnTo>
                <a:lnTo>
                  <a:pt x="14081" y="1416"/>
                </a:lnTo>
                <a:close/>
                <a:moveTo>
                  <a:pt x="13539" y="1416"/>
                </a:moveTo>
                <a:lnTo>
                  <a:pt x="13539" y="1851"/>
                </a:lnTo>
                <a:lnTo>
                  <a:pt x="14050" y="1851"/>
                </a:lnTo>
                <a:lnTo>
                  <a:pt x="14050" y="1416"/>
                </a:lnTo>
                <a:lnTo>
                  <a:pt x="13539" y="1416"/>
                </a:lnTo>
                <a:close/>
                <a:moveTo>
                  <a:pt x="12997" y="1416"/>
                </a:moveTo>
                <a:lnTo>
                  <a:pt x="12997" y="1851"/>
                </a:lnTo>
                <a:lnTo>
                  <a:pt x="13508" y="1851"/>
                </a:lnTo>
                <a:lnTo>
                  <a:pt x="13508" y="1416"/>
                </a:lnTo>
                <a:lnTo>
                  <a:pt x="12997" y="1416"/>
                </a:lnTo>
                <a:close/>
                <a:moveTo>
                  <a:pt x="12456" y="1416"/>
                </a:moveTo>
                <a:lnTo>
                  <a:pt x="12456" y="1851"/>
                </a:lnTo>
                <a:lnTo>
                  <a:pt x="12967" y="1851"/>
                </a:lnTo>
                <a:lnTo>
                  <a:pt x="12967" y="1416"/>
                </a:lnTo>
                <a:lnTo>
                  <a:pt x="12456" y="1416"/>
                </a:lnTo>
                <a:close/>
                <a:moveTo>
                  <a:pt x="11914" y="1416"/>
                </a:moveTo>
                <a:lnTo>
                  <a:pt x="11914" y="1851"/>
                </a:lnTo>
                <a:lnTo>
                  <a:pt x="12425" y="1851"/>
                </a:lnTo>
                <a:lnTo>
                  <a:pt x="12425" y="1416"/>
                </a:lnTo>
                <a:lnTo>
                  <a:pt x="11914" y="1416"/>
                </a:lnTo>
                <a:close/>
                <a:moveTo>
                  <a:pt x="11372" y="1416"/>
                </a:moveTo>
                <a:lnTo>
                  <a:pt x="11372" y="1851"/>
                </a:lnTo>
                <a:lnTo>
                  <a:pt x="11883" y="1851"/>
                </a:lnTo>
                <a:lnTo>
                  <a:pt x="11883" y="1416"/>
                </a:lnTo>
                <a:lnTo>
                  <a:pt x="11372" y="1416"/>
                </a:lnTo>
                <a:close/>
                <a:moveTo>
                  <a:pt x="10831" y="1416"/>
                </a:moveTo>
                <a:lnTo>
                  <a:pt x="10831" y="1851"/>
                </a:lnTo>
                <a:lnTo>
                  <a:pt x="11341" y="1851"/>
                </a:lnTo>
                <a:lnTo>
                  <a:pt x="11341" y="1416"/>
                </a:lnTo>
                <a:lnTo>
                  <a:pt x="10831" y="1416"/>
                </a:lnTo>
                <a:close/>
                <a:moveTo>
                  <a:pt x="10289" y="1416"/>
                </a:moveTo>
                <a:lnTo>
                  <a:pt x="10289" y="1851"/>
                </a:lnTo>
                <a:lnTo>
                  <a:pt x="10800" y="1851"/>
                </a:lnTo>
                <a:lnTo>
                  <a:pt x="10800" y="1416"/>
                </a:lnTo>
                <a:lnTo>
                  <a:pt x="10289" y="1416"/>
                </a:lnTo>
                <a:close/>
                <a:moveTo>
                  <a:pt x="9747" y="1416"/>
                </a:moveTo>
                <a:lnTo>
                  <a:pt x="9747" y="1851"/>
                </a:lnTo>
                <a:lnTo>
                  <a:pt x="10258" y="1851"/>
                </a:lnTo>
                <a:lnTo>
                  <a:pt x="10258" y="1416"/>
                </a:lnTo>
                <a:lnTo>
                  <a:pt x="9747" y="1416"/>
                </a:lnTo>
                <a:close/>
                <a:moveTo>
                  <a:pt x="9206" y="1416"/>
                </a:moveTo>
                <a:lnTo>
                  <a:pt x="9206" y="1851"/>
                </a:lnTo>
                <a:lnTo>
                  <a:pt x="9716" y="1851"/>
                </a:lnTo>
                <a:lnTo>
                  <a:pt x="9716" y="1416"/>
                </a:lnTo>
                <a:lnTo>
                  <a:pt x="9206" y="1416"/>
                </a:lnTo>
                <a:close/>
                <a:moveTo>
                  <a:pt x="8664" y="1416"/>
                </a:moveTo>
                <a:lnTo>
                  <a:pt x="8664" y="1851"/>
                </a:lnTo>
                <a:lnTo>
                  <a:pt x="9175" y="1851"/>
                </a:lnTo>
                <a:lnTo>
                  <a:pt x="9175" y="1416"/>
                </a:lnTo>
                <a:lnTo>
                  <a:pt x="8664" y="1416"/>
                </a:lnTo>
                <a:close/>
                <a:moveTo>
                  <a:pt x="8122" y="1416"/>
                </a:moveTo>
                <a:lnTo>
                  <a:pt x="8122" y="1851"/>
                </a:lnTo>
                <a:lnTo>
                  <a:pt x="8633" y="1851"/>
                </a:lnTo>
                <a:lnTo>
                  <a:pt x="8633" y="1416"/>
                </a:lnTo>
                <a:lnTo>
                  <a:pt x="8122" y="1416"/>
                </a:lnTo>
                <a:close/>
                <a:moveTo>
                  <a:pt x="7581" y="1416"/>
                </a:moveTo>
                <a:lnTo>
                  <a:pt x="7581" y="1851"/>
                </a:lnTo>
                <a:lnTo>
                  <a:pt x="8091" y="1851"/>
                </a:lnTo>
                <a:lnTo>
                  <a:pt x="8091" y="1416"/>
                </a:lnTo>
                <a:lnTo>
                  <a:pt x="7581" y="1416"/>
                </a:lnTo>
                <a:close/>
                <a:moveTo>
                  <a:pt x="7039" y="1416"/>
                </a:moveTo>
                <a:lnTo>
                  <a:pt x="7039" y="1851"/>
                </a:lnTo>
                <a:lnTo>
                  <a:pt x="7550" y="1851"/>
                </a:lnTo>
                <a:lnTo>
                  <a:pt x="7550" y="1416"/>
                </a:lnTo>
                <a:lnTo>
                  <a:pt x="7039" y="1416"/>
                </a:lnTo>
                <a:close/>
                <a:moveTo>
                  <a:pt x="6497" y="1416"/>
                </a:moveTo>
                <a:lnTo>
                  <a:pt x="6497" y="1851"/>
                </a:lnTo>
                <a:lnTo>
                  <a:pt x="7008" y="1851"/>
                </a:lnTo>
                <a:lnTo>
                  <a:pt x="7008" y="1416"/>
                </a:lnTo>
                <a:lnTo>
                  <a:pt x="6497" y="1416"/>
                </a:lnTo>
                <a:close/>
                <a:moveTo>
                  <a:pt x="5955" y="1416"/>
                </a:moveTo>
                <a:lnTo>
                  <a:pt x="5955" y="1851"/>
                </a:lnTo>
                <a:lnTo>
                  <a:pt x="6466" y="1851"/>
                </a:lnTo>
                <a:lnTo>
                  <a:pt x="6466" y="1416"/>
                </a:lnTo>
                <a:lnTo>
                  <a:pt x="5955" y="1416"/>
                </a:lnTo>
                <a:close/>
                <a:moveTo>
                  <a:pt x="5414" y="1416"/>
                </a:moveTo>
                <a:lnTo>
                  <a:pt x="5414" y="1851"/>
                </a:lnTo>
                <a:lnTo>
                  <a:pt x="5925" y="1851"/>
                </a:lnTo>
                <a:lnTo>
                  <a:pt x="5925" y="1416"/>
                </a:lnTo>
                <a:lnTo>
                  <a:pt x="5414" y="1416"/>
                </a:lnTo>
                <a:close/>
                <a:moveTo>
                  <a:pt x="4872" y="1416"/>
                </a:moveTo>
                <a:lnTo>
                  <a:pt x="4872" y="1851"/>
                </a:lnTo>
                <a:lnTo>
                  <a:pt x="5383" y="1851"/>
                </a:lnTo>
                <a:lnTo>
                  <a:pt x="5383" y="1416"/>
                </a:lnTo>
                <a:lnTo>
                  <a:pt x="4872" y="1416"/>
                </a:lnTo>
                <a:close/>
                <a:moveTo>
                  <a:pt x="4330" y="1416"/>
                </a:moveTo>
                <a:lnTo>
                  <a:pt x="4330" y="1851"/>
                </a:lnTo>
                <a:lnTo>
                  <a:pt x="4841" y="1851"/>
                </a:lnTo>
                <a:lnTo>
                  <a:pt x="4841" y="1416"/>
                </a:lnTo>
                <a:lnTo>
                  <a:pt x="4330" y="1416"/>
                </a:lnTo>
                <a:close/>
                <a:moveTo>
                  <a:pt x="3789" y="1416"/>
                </a:moveTo>
                <a:lnTo>
                  <a:pt x="3789" y="1851"/>
                </a:lnTo>
                <a:lnTo>
                  <a:pt x="4300" y="1851"/>
                </a:lnTo>
                <a:lnTo>
                  <a:pt x="4300" y="1416"/>
                </a:lnTo>
                <a:lnTo>
                  <a:pt x="3789" y="1416"/>
                </a:lnTo>
                <a:close/>
                <a:moveTo>
                  <a:pt x="3247" y="1416"/>
                </a:moveTo>
                <a:lnTo>
                  <a:pt x="3247" y="1851"/>
                </a:lnTo>
                <a:lnTo>
                  <a:pt x="3758" y="1851"/>
                </a:lnTo>
                <a:lnTo>
                  <a:pt x="3758" y="1416"/>
                </a:lnTo>
                <a:lnTo>
                  <a:pt x="3247" y="1416"/>
                </a:lnTo>
                <a:close/>
                <a:moveTo>
                  <a:pt x="2705" y="1416"/>
                </a:moveTo>
                <a:lnTo>
                  <a:pt x="2705" y="1851"/>
                </a:lnTo>
                <a:lnTo>
                  <a:pt x="3216" y="1851"/>
                </a:lnTo>
                <a:lnTo>
                  <a:pt x="3216" y="1416"/>
                </a:lnTo>
                <a:lnTo>
                  <a:pt x="2705" y="1416"/>
                </a:lnTo>
                <a:close/>
                <a:moveTo>
                  <a:pt x="2164" y="1416"/>
                </a:moveTo>
                <a:lnTo>
                  <a:pt x="2164" y="1851"/>
                </a:lnTo>
                <a:lnTo>
                  <a:pt x="2675" y="1851"/>
                </a:lnTo>
                <a:lnTo>
                  <a:pt x="2675" y="1416"/>
                </a:lnTo>
                <a:lnTo>
                  <a:pt x="2164" y="1416"/>
                </a:lnTo>
                <a:close/>
                <a:moveTo>
                  <a:pt x="1622" y="1416"/>
                </a:moveTo>
                <a:lnTo>
                  <a:pt x="1622" y="1851"/>
                </a:lnTo>
                <a:lnTo>
                  <a:pt x="2133" y="1851"/>
                </a:lnTo>
                <a:lnTo>
                  <a:pt x="2133" y="1416"/>
                </a:lnTo>
                <a:lnTo>
                  <a:pt x="1622" y="1416"/>
                </a:lnTo>
                <a:close/>
                <a:moveTo>
                  <a:pt x="1080" y="1416"/>
                </a:moveTo>
                <a:lnTo>
                  <a:pt x="1080" y="1851"/>
                </a:lnTo>
                <a:lnTo>
                  <a:pt x="1591" y="1851"/>
                </a:lnTo>
                <a:lnTo>
                  <a:pt x="1591" y="1416"/>
                </a:lnTo>
                <a:lnTo>
                  <a:pt x="1080" y="1416"/>
                </a:lnTo>
                <a:close/>
                <a:moveTo>
                  <a:pt x="539" y="1416"/>
                </a:moveTo>
                <a:lnTo>
                  <a:pt x="539" y="1851"/>
                </a:lnTo>
                <a:lnTo>
                  <a:pt x="1049" y="1851"/>
                </a:lnTo>
                <a:lnTo>
                  <a:pt x="1049" y="1416"/>
                </a:lnTo>
                <a:lnTo>
                  <a:pt x="539" y="1416"/>
                </a:lnTo>
                <a:close/>
                <a:moveTo>
                  <a:pt x="31" y="1416"/>
                </a:moveTo>
                <a:lnTo>
                  <a:pt x="31" y="1851"/>
                </a:lnTo>
                <a:lnTo>
                  <a:pt x="508" y="1851"/>
                </a:lnTo>
                <a:lnTo>
                  <a:pt x="508" y="1416"/>
                </a:lnTo>
                <a:lnTo>
                  <a:pt x="31" y="1416"/>
                </a:lnTo>
                <a:close/>
                <a:moveTo>
                  <a:pt x="14622" y="952"/>
                </a:moveTo>
                <a:lnTo>
                  <a:pt x="14622" y="1387"/>
                </a:lnTo>
                <a:lnTo>
                  <a:pt x="15133" y="1387"/>
                </a:lnTo>
                <a:lnTo>
                  <a:pt x="15133" y="952"/>
                </a:lnTo>
                <a:lnTo>
                  <a:pt x="14622" y="952"/>
                </a:lnTo>
                <a:close/>
                <a:moveTo>
                  <a:pt x="14081" y="952"/>
                </a:moveTo>
                <a:lnTo>
                  <a:pt x="14081" y="1387"/>
                </a:lnTo>
                <a:lnTo>
                  <a:pt x="14592" y="1387"/>
                </a:lnTo>
                <a:lnTo>
                  <a:pt x="14592" y="952"/>
                </a:lnTo>
                <a:lnTo>
                  <a:pt x="14081" y="952"/>
                </a:lnTo>
                <a:close/>
                <a:moveTo>
                  <a:pt x="13539" y="952"/>
                </a:moveTo>
                <a:lnTo>
                  <a:pt x="13539" y="1387"/>
                </a:lnTo>
                <a:lnTo>
                  <a:pt x="14050" y="1387"/>
                </a:lnTo>
                <a:lnTo>
                  <a:pt x="14050" y="952"/>
                </a:lnTo>
                <a:lnTo>
                  <a:pt x="13539" y="952"/>
                </a:lnTo>
                <a:close/>
                <a:moveTo>
                  <a:pt x="12997" y="952"/>
                </a:moveTo>
                <a:lnTo>
                  <a:pt x="12997" y="1387"/>
                </a:lnTo>
                <a:lnTo>
                  <a:pt x="13508" y="1387"/>
                </a:lnTo>
                <a:lnTo>
                  <a:pt x="13508" y="952"/>
                </a:lnTo>
                <a:lnTo>
                  <a:pt x="12997" y="952"/>
                </a:lnTo>
                <a:close/>
                <a:moveTo>
                  <a:pt x="12456" y="952"/>
                </a:moveTo>
                <a:lnTo>
                  <a:pt x="12456" y="1387"/>
                </a:lnTo>
                <a:lnTo>
                  <a:pt x="12967" y="1387"/>
                </a:lnTo>
                <a:lnTo>
                  <a:pt x="12967" y="952"/>
                </a:lnTo>
                <a:lnTo>
                  <a:pt x="12456" y="952"/>
                </a:lnTo>
                <a:close/>
                <a:moveTo>
                  <a:pt x="11914" y="952"/>
                </a:moveTo>
                <a:lnTo>
                  <a:pt x="11914" y="1387"/>
                </a:lnTo>
                <a:lnTo>
                  <a:pt x="12425" y="1387"/>
                </a:lnTo>
                <a:lnTo>
                  <a:pt x="12425" y="952"/>
                </a:lnTo>
                <a:lnTo>
                  <a:pt x="11914" y="952"/>
                </a:lnTo>
                <a:close/>
                <a:moveTo>
                  <a:pt x="11372" y="952"/>
                </a:moveTo>
                <a:lnTo>
                  <a:pt x="11372" y="1387"/>
                </a:lnTo>
                <a:lnTo>
                  <a:pt x="11883" y="1387"/>
                </a:lnTo>
                <a:lnTo>
                  <a:pt x="11883" y="952"/>
                </a:lnTo>
                <a:lnTo>
                  <a:pt x="11372" y="952"/>
                </a:lnTo>
                <a:close/>
                <a:moveTo>
                  <a:pt x="10831" y="952"/>
                </a:moveTo>
                <a:lnTo>
                  <a:pt x="10831" y="1387"/>
                </a:lnTo>
                <a:lnTo>
                  <a:pt x="11341" y="1387"/>
                </a:lnTo>
                <a:lnTo>
                  <a:pt x="11341" y="952"/>
                </a:lnTo>
                <a:lnTo>
                  <a:pt x="10831" y="952"/>
                </a:lnTo>
                <a:close/>
                <a:moveTo>
                  <a:pt x="10289" y="952"/>
                </a:moveTo>
                <a:lnTo>
                  <a:pt x="10289" y="1387"/>
                </a:lnTo>
                <a:lnTo>
                  <a:pt x="10800" y="1387"/>
                </a:lnTo>
                <a:lnTo>
                  <a:pt x="10800" y="952"/>
                </a:lnTo>
                <a:lnTo>
                  <a:pt x="10289" y="952"/>
                </a:lnTo>
                <a:close/>
                <a:moveTo>
                  <a:pt x="9747" y="952"/>
                </a:moveTo>
                <a:lnTo>
                  <a:pt x="9747" y="1387"/>
                </a:lnTo>
                <a:lnTo>
                  <a:pt x="10258" y="1387"/>
                </a:lnTo>
                <a:lnTo>
                  <a:pt x="10258" y="952"/>
                </a:lnTo>
                <a:lnTo>
                  <a:pt x="9747" y="952"/>
                </a:lnTo>
                <a:close/>
                <a:moveTo>
                  <a:pt x="9206" y="952"/>
                </a:moveTo>
                <a:lnTo>
                  <a:pt x="9206" y="1387"/>
                </a:lnTo>
                <a:lnTo>
                  <a:pt x="9716" y="1387"/>
                </a:lnTo>
                <a:lnTo>
                  <a:pt x="9716" y="952"/>
                </a:lnTo>
                <a:lnTo>
                  <a:pt x="9206" y="952"/>
                </a:lnTo>
                <a:close/>
                <a:moveTo>
                  <a:pt x="8664" y="952"/>
                </a:moveTo>
                <a:lnTo>
                  <a:pt x="8664" y="1387"/>
                </a:lnTo>
                <a:lnTo>
                  <a:pt x="9175" y="1387"/>
                </a:lnTo>
                <a:lnTo>
                  <a:pt x="9175" y="952"/>
                </a:lnTo>
                <a:lnTo>
                  <a:pt x="8664" y="952"/>
                </a:lnTo>
                <a:close/>
                <a:moveTo>
                  <a:pt x="8122" y="952"/>
                </a:moveTo>
                <a:lnTo>
                  <a:pt x="8122" y="1387"/>
                </a:lnTo>
                <a:lnTo>
                  <a:pt x="8633" y="1387"/>
                </a:lnTo>
                <a:lnTo>
                  <a:pt x="8633" y="952"/>
                </a:lnTo>
                <a:lnTo>
                  <a:pt x="8122" y="952"/>
                </a:lnTo>
                <a:close/>
                <a:moveTo>
                  <a:pt x="7581" y="952"/>
                </a:moveTo>
                <a:lnTo>
                  <a:pt x="7581" y="1387"/>
                </a:lnTo>
                <a:lnTo>
                  <a:pt x="8091" y="1387"/>
                </a:lnTo>
                <a:lnTo>
                  <a:pt x="8091" y="952"/>
                </a:lnTo>
                <a:lnTo>
                  <a:pt x="7581" y="952"/>
                </a:lnTo>
                <a:close/>
                <a:moveTo>
                  <a:pt x="7039" y="952"/>
                </a:moveTo>
                <a:lnTo>
                  <a:pt x="7039" y="1387"/>
                </a:lnTo>
                <a:lnTo>
                  <a:pt x="7550" y="1387"/>
                </a:lnTo>
                <a:lnTo>
                  <a:pt x="7550" y="952"/>
                </a:lnTo>
                <a:lnTo>
                  <a:pt x="7039" y="952"/>
                </a:lnTo>
                <a:close/>
                <a:moveTo>
                  <a:pt x="6497" y="952"/>
                </a:moveTo>
                <a:lnTo>
                  <a:pt x="6497" y="1387"/>
                </a:lnTo>
                <a:lnTo>
                  <a:pt x="7008" y="1387"/>
                </a:lnTo>
                <a:lnTo>
                  <a:pt x="7008" y="952"/>
                </a:lnTo>
                <a:lnTo>
                  <a:pt x="6497" y="952"/>
                </a:lnTo>
                <a:close/>
                <a:moveTo>
                  <a:pt x="5955" y="952"/>
                </a:moveTo>
                <a:lnTo>
                  <a:pt x="5955" y="1387"/>
                </a:lnTo>
                <a:lnTo>
                  <a:pt x="6466" y="1387"/>
                </a:lnTo>
                <a:lnTo>
                  <a:pt x="6466" y="952"/>
                </a:lnTo>
                <a:lnTo>
                  <a:pt x="5955" y="952"/>
                </a:lnTo>
                <a:close/>
                <a:moveTo>
                  <a:pt x="5414" y="952"/>
                </a:moveTo>
                <a:lnTo>
                  <a:pt x="5414" y="1387"/>
                </a:lnTo>
                <a:lnTo>
                  <a:pt x="5925" y="1387"/>
                </a:lnTo>
                <a:lnTo>
                  <a:pt x="5925" y="952"/>
                </a:lnTo>
                <a:lnTo>
                  <a:pt x="5414" y="952"/>
                </a:lnTo>
                <a:close/>
                <a:moveTo>
                  <a:pt x="4872" y="952"/>
                </a:moveTo>
                <a:lnTo>
                  <a:pt x="4872" y="1387"/>
                </a:lnTo>
                <a:lnTo>
                  <a:pt x="5383" y="1387"/>
                </a:lnTo>
                <a:lnTo>
                  <a:pt x="5383" y="952"/>
                </a:lnTo>
                <a:lnTo>
                  <a:pt x="4872" y="952"/>
                </a:lnTo>
                <a:close/>
                <a:moveTo>
                  <a:pt x="4330" y="952"/>
                </a:moveTo>
                <a:lnTo>
                  <a:pt x="4330" y="1387"/>
                </a:lnTo>
                <a:lnTo>
                  <a:pt x="4841" y="1387"/>
                </a:lnTo>
                <a:lnTo>
                  <a:pt x="4841" y="952"/>
                </a:lnTo>
                <a:lnTo>
                  <a:pt x="4330" y="952"/>
                </a:lnTo>
                <a:close/>
                <a:moveTo>
                  <a:pt x="3789" y="952"/>
                </a:moveTo>
                <a:lnTo>
                  <a:pt x="3789" y="1387"/>
                </a:lnTo>
                <a:lnTo>
                  <a:pt x="4300" y="1387"/>
                </a:lnTo>
                <a:lnTo>
                  <a:pt x="4300" y="952"/>
                </a:lnTo>
                <a:lnTo>
                  <a:pt x="3789" y="952"/>
                </a:lnTo>
                <a:close/>
                <a:moveTo>
                  <a:pt x="3247" y="952"/>
                </a:moveTo>
                <a:lnTo>
                  <a:pt x="3247" y="1387"/>
                </a:lnTo>
                <a:lnTo>
                  <a:pt x="3758" y="1387"/>
                </a:lnTo>
                <a:lnTo>
                  <a:pt x="3758" y="952"/>
                </a:lnTo>
                <a:lnTo>
                  <a:pt x="3247" y="952"/>
                </a:lnTo>
                <a:close/>
                <a:moveTo>
                  <a:pt x="2705" y="952"/>
                </a:moveTo>
                <a:lnTo>
                  <a:pt x="2705" y="1387"/>
                </a:lnTo>
                <a:lnTo>
                  <a:pt x="3216" y="1387"/>
                </a:lnTo>
                <a:lnTo>
                  <a:pt x="3216" y="952"/>
                </a:lnTo>
                <a:lnTo>
                  <a:pt x="2705" y="952"/>
                </a:lnTo>
                <a:close/>
                <a:moveTo>
                  <a:pt x="2164" y="952"/>
                </a:moveTo>
                <a:lnTo>
                  <a:pt x="2164" y="1387"/>
                </a:lnTo>
                <a:lnTo>
                  <a:pt x="2675" y="1387"/>
                </a:lnTo>
                <a:lnTo>
                  <a:pt x="2675" y="952"/>
                </a:lnTo>
                <a:lnTo>
                  <a:pt x="2164" y="952"/>
                </a:lnTo>
                <a:close/>
                <a:moveTo>
                  <a:pt x="1622" y="952"/>
                </a:moveTo>
                <a:lnTo>
                  <a:pt x="1622" y="1387"/>
                </a:lnTo>
                <a:lnTo>
                  <a:pt x="2133" y="1387"/>
                </a:lnTo>
                <a:lnTo>
                  <a:pt x="2133" y="952"/>
                </a:lnTo>
                <a:lnTo>
                  <a:pt x="1622" y="952"/>
                </a:lnTo>
                <a:close/>
                <a:moveTo>
                  <a:pt x="1080" y="952"/>
                </a:moveTo>
                <a:lnTo>
                  <a:pt x="1080" y="1387"/>
                </a:lnTo>
                <a:lnTo>
                  <a:pt x="1591" y="1387"/>
                </a:lnTo>
                <a:lnTo>
                  <a:pt x="1591" y="952"/>
                </a:lnTo>
                <a:lnTo>
                  <a:pt x="1080" y="952"/>
                </a:lnTo>
                <a:close/>
                <a:moveTo>
                  <a:pt x="539" y="952"/>
                </a:moveTo>
                <a:lnTo>
                  <a:pt x="539" y="1387"/>
                </a:lnTo>
                <a:lnTo>
                  <a:pt x="1049" y="1387"/>
                </a:lnTo>
                <a:lnTo>
                  <a:pt x="1049" y="952"/>
                </a:lnTo>
                <a:lnTo>
                  <a:pt x="539" y="952"/>
                </a:lnTo>
                <a:close/>
                <a:moveTo>
                  <a:pt x="31" y="952"/>
                </a:moveTo>
                <a:lnTo>
                  <a:pt x="31" y="1387"/>
                </a:lnTo>
                <a:lnTo>
                  <a:pt x="508" y="1387"/>
                </a:lnTo>
                <a:lnTo>
                  <a:pt x="508" y="952"/>
                </a:lnTo>
                <a:lnTo>
                  <a:pt x="31" y="952"/>
                </a:lnTo>
                <a:close/>
                <a:moveTo>
                  <a:pt x="14622" y="488"/>
                </a:moveTo>
                <a:lnTo>
                  <a:pt x="14622" y="923"/>
                </a:lnTo>
                <a:lnTo>
                  <a:pt x="15133" y="923"/>
                </a:lnTo>
                <a:lnTo>
                  <a:pt x="15133" y="488"/>
                </a:lnTo>
                <a:lnTo>
                  <a:pt x="14622" y="488"/>
                </a:lnTo>
                <a:close/>
                <a:moveTo>
                  <a:pt x="14081" y="488"/>
                </a:moveTo>
                <a:lnTo>
                  <a:pt x="14081" y="923"/>
                </a:lnTo>
                <a:lnTo>
                  <a:pt x="14592" y="923"/>
                </a:lnTo>
                <a:lnTo>
                  <a:pt x="14592" y="488"/>
                </a:lnTo>
                <a:lnTo>
                  <a:pt x="14081" y="488"/>
                </a:lnTo>
                <a:close/>
                <a:moveTo>
                  <a:pt x="13539" y="488"/>
                </a:moveTo>
                <a:lnTo>
                  <a:pt x="13539" y="923"/>
                </a:lnTo>
                <a:lnTo>
                  <a:pt x="14050" y="923"/>
                </a:lnTo>
                <a:lnTo>
                  <a:pt x="14050" y="488"/>
                </a:lnTo>
                <a:lnTo>
                  <a:pt x="13539" y="488"/>
                </a:lnTo>
                <a:close/>
                <a:moveTo>
                  <a:pt x="12997" y="488"/>
                </a:moveTo>
                <a:lnTo>
                  <a:pt x="12997" y="923"/>
                </a:lnTo>
                <a:lnTo>
                  <a:pt x="13508" y="923"/>
                </a:lnTo>
                <a:lnTo>
                  <a:pt x="13508" y="488"/>
                </a:lnTo>
                <a:lnTo>
                  <a:pt x="12997" y="488"/>
                </a:lnTo>
                <a:close/>
                <a:moveTo>
                  <a:pt x="12456" y="488"/>
                </a:moveTo>
                <a:lnTo>
                  <a:pt x="12456" y="923"/>
                </a:lnTo>
                <a:lnTo>
                  <a:pt x="12967" y="923"/>
                </a:lnTo>
                <a:lnTo>
                  <a:pt x="12967" y="488"/>
                </a:lnTo>
                <a:lnTo>
                  <a:pt x="12456" y="488"/>
                </a:lnTo>
                <a:close/>
                <a:moveTo>
                  <a:pt x="11914" y="488"/>
                </a:moveTo>
                <a:lnTo>
                  <a:pt x="11914" y="923"/>
                </a:lnTo>
                <a:lnTo>
                  <a:pt x="12425" y="923"/>
                </a:lnTo>
                <a:lnTo>
                  <a:pt x="12425" y="488"/>
                </a:lnTo>
                <a:lnTo>
                  <a:pt x="11914" y="488"/>
                </a:lnTo>
                <a:close/>
                <a:moveTo>
                  <a:pt x="11372" y="488"/>
                </a:moveTo>
                <a:lnTo>
                  <a:pt x="11372" y="923"/>
                </a:lnTo>
                <a:lnTo>
                  <a:pt x="11883" y="923"/>
                </a:lnTo>
                <a:lnTo>
                  <a:pt x="11883" y="488"/>
                </a:lnTo>
                <a:lnTo>
                  <a:pt x="11372" y="488"/>
                </a:lnTo>
                <a:close/>
                <a:moveTo>
                  <a:pt x="10831" y="488"/>
                </a:moveTo>
                <a:lnTo>
                  <a:pt x="10831" y="923"/>
                </a:lnTo>
                <a:lnTo>
                  <a:pt x="11341" y="923"/>
                </a:lnTo>
                <a:lnTo>
                  <a:pt x="11341" y="488"/>
                </a:lnTo>
                <a:lnTo>
                  <a:pt x="10831" y="488"/>
                </a:lnTo>
                <a:close/>
                <a:moveTo>
                  <a:pt x="10289" y="488"/>
                </a:moveTo>
                <a:lnTo>
                  <a:pt x="10289" y="923"/>
                </a:lnTo>
                <a:lnTo>
                  <a:pt x="10800" y="923"/>
                </a:lnTo>
                <a:lnTo>
                  <a:pt x="10800" y="488"/>
                </a:lnTo>
                <a:lnTo>
                  <a:pt x="10289" y="488"/>
                </a:lnTo>
                <a:close/>
                <a:moveTo>
                  <a:pt x="9747" y="488"/>
                </a:moveTo>
                <a:lnTo>
                  <a:pt x="9747" y="923"/>
                </a:lnTo>
                <a:lnTo>
                  <a:pt x="10258" y="923"/>
                </a:lnTo>
                <a:lnTo>
                  <a:pt x="10258" y="488"/>
                </a:lnTo>
                <a:lnTo>
                  <a:pt x="9747" y="488"/>
                </a:lnTo>
                <a:close/>
                <a:moveTo>
                  <a:pt x="9206" y="488"/>
                </a:moveTo>
                <a:lnTo>
                  <a:pt x="9206" y="923"/>
                </a:lnTo>
                <a:lnTo>
                  <a:pt x="9716" y="923"/>
                </a:lnTo>
                <a:lnTo>
                  <a:pt x="9716" y="488"/>
                </a:lnTo>
                <a:lnTo>
                  <a:pt x="9206" y="488"/>
                </a:lnTo>
                <a:close/>
                <a:moveTo>
                  <a:pt x="8664" y="488"/>
                </a:moveTo>
                <a:lnTo>
                  <a:pt x="8664" y="923"/>
                </a:lnTo>
                <a:lnTo>
                  <a:pt x="9175" y="923"/>
                </a:lnTo>
                <a:lnTo>
                  <a:pt x="9175" y="488"/>
                </a:lnTo>
                <a:lnTo>
                  <a:pt x="8664" y="488"/>
                </a:lnTo>
                <a:close/>
                <a:moveTo>
                  <a:pt x="8122" y="488"/>
                </a:moveTo>
                <a:lnTo>
                  <a:pt x="8122" y="923"/>
                </a:lnTo>
                <a:lnTo>
                  <a:pt x="8633" y="923"/>
                </a:lnTo>
                <a:lnTo>
                  <a:pt x="8633" y="488"/>
                </a:lnTo>
                <a:lnTo>
                  <a:pt x="8122" y="488"/>
                </a:lnTo>
                <a:close/>
                <a:moveTo>
                  <a:pt x="7581" y="488"/>
                </a:moveTo>
                <a:lnTo>
                  <a:pt x="7581" y="923"/>
                </a:lnTo>
                <a:lnTo>
                  <a:pt x="8091" y="923"/>
                </a:lnTo>
                <a:lnTo>
                  <a:pt x="8091" y="488"/>
                </a:lnTo>
                <a:lnTo>
                  <a:pt x="7581" y="488"/>
                </a:lnTo>
                <a:close/>
                <a:moveTo>
                  <a:pt x="7039" y="488"/>
                </a:moveTo>
                <a:lnTo>
                  <a:pt x="7039" y="923"/>
                </a:lnTo>
                <a:lnTo>
                  <a:pt x="7550" y="923"/>
                </a:lnTo>
                <a:lnTo>
                  <a:pt x="7550" y="488"/>
                </a:lnTo>
                <a:lnTo>
                  <a:pt x="7039" y="488"/>
                </a:lnTo>
                <a:close/>
                <a:moveTo>
                  <a:pt x="6497" y="488"/>
                </a:moveTo>
                <a:lnTo>
                  <a:pt x="6497" y="923"/>
                </a:lnTo>
                <a:lnTo>
                  <a:pt x="7008" y="923"/>
                </a:lnTo>
                <a:lnTo>
                  <a:pt x="7008" y="488"/>
                </a:lnTo>
                <a:lnTo>
                  <a:pt x="6497" y="488"/>
                </a:lnTo>
                <a:close/>
                <a:moveTo>
                  <a:pt x="5955" y="488"/>
                </a:moveTo>
                <a:lnTo>
                  <a:pt x="5955" y="923"/>
                </a:lnTo>
                <a:lnTo>
                  <a:pt x="6466" y="923"/>
                </a:lnTo>
                <a:lnTo>
                  <a:pt x="6466" y="488"/>
                </a:lnTo>
                <a:lnTo>
                  <a:pt x="5955" y="488"/>
                </a:lnTo>
                <a:close/>
                <a:moveTo>
                  <a:pt x="5414" y="488"/>
                </a:moveTo>
                <a:lnTo>
                  <a:pt x="5414" y="923"/>
                </a:lnTo>
                <a:lnTo>
                  <a:pt x="5925" y="923"/>
                </a:lnTo>
                <a:lnTo>
                  <a:pt x="5925" y="488"/>
                </a:lnTo>
                <a:lnTo>
                  <a:pt x="5414" y="488"/>
                </a:lnTo>
                <a:close/>
                <a:moveTo>
                  <a:pt x="4872" y="488"/>
                </a:moveTo>
                <a:lnTo>
                  <a:pt x="4872" y="923"/>
                </a:lnTo>
                <a:lnTo>
                  <a:pt x="5383" y="923"/>
                </a:lnTo>
                <a:lnTo>
                  <a:pt x="5383" y="488"/>
                </a:lnTo>
                <a:lnTo>
                  <a:pt x="4872" y="488"/>
                </a:lnTo>
                <a:close/>
                <a:moveTo>
                  <a:pt x="4330" y="488"/>
                </a:moveTo>
                <a:lnTo>
                  <a:pt x="4330" y="923"/>
                </a:lnTo>
                <a:lnTo>
                  <a:pt x="4841" y="923"/>
                </a:lnTo>
                <a:lnTo>
                  <a:pt x="4841" y="488"/>
                </a:lnTo>
                <a:lnTo>
                  <a:pt x="4330" y="488"/>
                </a:lnTo>
                <a:close/>
                <a:moveTo>
                  <a:pt x="3789" y="488"/>
                </a:moveTo>
                <a:lnTo>
                  <a:pt x="3789" y="923"/>
                </a:lnTo>
                <a:lnTo>
                  <a:pt x="4300" y="923"/>
                </a:lnTo>
                <a:lnTo>
                  <a:pt x="4300" y="488"/>
                </a:lnTo>
                <a:lnTo>
                  <a:pt x="3789" y="488"/>
                </a:lnTo>
                <a:close/>
                <a:moveTo>
                  <a:pt x="3247" y="488"/>
                </a:moveTo>
                <a:lnTo>
                  <a:pt x="3247" y="923"/>
                </a:lnTo>
                <a:lnTo>
                  <a:pt x="3758" y="923"/>
                </a:lnTo>
                <a:lnTo>
                  <a:pt x="3758" y="488"/>
                </a:lnTo>
                <a:lnTo>
                  <a:pt x="3247" y="488"/>
                </a:lnTo>
                <a:close/>
                <a:moveTo>
                  <a:pt x="2705" y="488"/>
                </a:moveTo>
                <a:lnTo>
                  <a:pt x="2705" y="923"/>
                </a:lnTo>
                <a:lnTo>
                  <a:pt x="3216" y="923"/>
                </a:lnTo>
                <a:lnTo>
                  <a:pt x="3216" y="488"/>
                </a:lnTo>
                <a:lnTo>
                  <a:pt x="2705" y="488"/>
                </a:lnTo>
                <a:close/>
                <a:moveTo>
                  <a:pt x="2164" y="488"/>
                </a:moveTo>
                <a:lnTo>
                  <a:pt x="2164" y="923"/>
                </a:lnTo>
                <a:lnTo>
                  <a:pt x="2675" y="923"/>
                </a:lnTo>
                <a:lnTo>
                  <a:pt x="2675" y="488"/>
                </a:lnTo>
                <a:lnTo>
                  <a:pt x="2164" y="488"/>
                </a:lnTo>
                <a:close/>
                <a:moveTo>
                  <a:pt x="1622" y="488"/>
                </a:moveTo>
                <a:lnTo>
                  <a:pt x="1622" y="923"/>
                </a:lnTo>
                <a:lnTo>
                  <a:pt x="2133" y="923"/>
                </a:lnTo>
                <a:lnTo>
                  <a:pt x="2133" y="488"/>
                </a:lnTo>
                <a:lnTo>
                  <a:pt x="1622" y="488"/>
                </a:lnTo>
                <a:close/>
                <a:moveTo>
                  <a:pt x="1080" y="488"/>
                </a:moveTo>
                <a:lnTo>
                  <a:pt x="1080" y="923"/>
                </a:lnTo>
                <a:lnTo>
                  <a:pt x="1591" y="923"/>
                </a:lnTo>
                <a:lnTo>
                  <a:pt x="1591" y="488"/>
                </a:lnTo>
                <a:lnTo>
                  <a:pt x="1080" y="488"/>
                </a:lnTo>
                <a:close/>
                <a:moveTo>
                  <a:pt x="539" y="488"/>
                </a:moveTo>
                <a:lnTo>
                  <a:pt x="539" y="923"/>
                </a:lnTo>
                <a:lnTo>
                  <a:pt x="1049" y="923"/>
                </a:lnTo>
                <a:lnTo>
                  <a:pt x="1049" y="488"/>
                </a:lnTo>
                <a:lnTo>
                  <a:pt x="539" y="488"/>
                </a:lnTo>
                <a:close/>
                <a:moveTo>
                  <a:pt x="31" y="488"/>
                </a:moveTo>
                <a:lnTo>
                  <a:pt x="31" y="923"/>
                </a:lnTo>
                <a:lnTo>
                  <a:pt x="508" y="923"/>
                </a:lnTo>
                <a:lnTo>
                  <a:pt x="508" y="488"/>
                </a:lnTo>
                <a:lnTo>
                  <a:pt x="31" y="488"/>
                </a:lnTo>
                <a:close/>
                <a:moveTo>
                  <a:pt x="0" y="0"/>
                </a:moveTo>
                <a:lnTo>
                  <a:pt x="31" y="0"/>
                </a:lnTo>
                <a:lnTo>
                  <a:pt x="31" y="460"/>
                </a:lnTo>
                <a:lnTo>
                  <a:pt x="508" y="460"/>
                </a:lnTo>
                <a:lnTo>
                  <a:pt x="508" y="0"/>
                </a:lnTo>
                <a:lnTo>
                  <a:pt x="539" y="0"/>
                </a:lnTo>
                <a:lnTo>
                  <a:pt x="539" y="460"/>
                </a:lnTo>
                <a:lnTo>
                  <a:pt x="1049" y="460"/>
                </a:lnTo>
                <a:lnTo>
                  <a:pt x="1049" y="0"/>
                </a:lnTo>
                <a:lnTo>
                  <a:pt x="1080" y="0"/>
                </a:lnTo>
                <a:lnTo>
                  <a:pt x="1080" y="460"/>
                </a:lnTo>
                <a:lnTo>
                  <a:pt x="1591" y="460"/>
                </a:lnTo>
                <a:lnTo>
                  <a:pt x="1591" y="0"/>
                </a:lnTo>
                <a:lnTo>
                  <a:pt x="1622" y="0"/>
                </a:lnTo>
                <a:lnTo>
                  <a:pt x="1622" y="460"/>
                </a:lnTo>
                <a:lnTo>
                  <a:pt x="2133" y="460"/>
                </a:lnTo>
                <a:lnTo>
                  <a:pt x="2133" y="0"/>
                </a:lnTo>
                <a:lnTo>
                  <a:pt x="2164" y="0"/>
                </a:lnTo>
                <a:lnTo>
                  <a:pt x="2164" y="460"/>
                </a:lnTo>
                <a:lnTo>
                  <a:pt x="2675" y="460"/>
                </a:lnTo>
                <a:lnTo>
                  <a:pt x="2675" y="0"/>
                </a:lnTo>
                <a:lnTo>
                  <a:pt x="2705" y="0"/>
                </a:lnTo>
                <a:lnTo>
                  <a:pt x="2705" y="460"/>
                </a:lnTo>
                <a:lnTo>
                  <a:pt x="3216" y="460"/>
                </a:lnTo>
                <a:lnTo>
                  <a:pt x="3216" y="0"/>
                </a:lnTo>
                <a:lnTo>
                  <a:pt x="3247" y="0"/>
                </a:lnTo>
                <a:lnTo>
                  <a:pt x="3247" y="460"/>
                </a:lnTo>
                <a:lnTo>
                  <a:pt x="3758" y="460"/>
                </a:lnTo>
                <a:lnTo>
                  <a:pt x="3758" y="0"/>
                </a:lnTo>
                <a:lnTo>
                  <a:pt x="3789" y="0"/>
                </a:lnTo>
                <a:lnTo>
                  <a:pt x="3789" y="460"/>
                </a:lnTo>
                <a:lnTo>
                  <a:pt x="4300" y="460"/>
                </a:lnTo>
                <a:lnTo>
                  <a:pt x="4300" y="0"/>
                </a:lnTo>
                <a:lnTo>
                  <a:pt x="4330" y="0"/>
                </a:lnTo>
                <a:lnTo>
                  <a:pt x="4330" y="460"/>
                </a:lnTo>
                <a:lnTo>
                  <a:pt x="4841" y="460"/>
                </a:lnTo>
                <a:lnTo>
                  <a:pt x="4841" y="0"/>
                </a:lnTo>
                <a:lnTo>
                  <a:pt x="4872" y="0"/>
                </a:lnTo>
                <a:lnTo>
                  <a:pt x="4872" y="460"/>
                </a:lnTo>
                <a:lnTo>
                  <a:pt x="5383" y="460"/>
                </a:lnTo>
                <a:lnTo>
                  <a:pt x="5383" y="0"/>
                </a:lnTo>
                <a:lnTo>
                  <a:pt x="5414" y="0"/>
                </a:lnTo>
                <a:lnTo>
                  <a:pt x="5414" y="460"/>
                </a:lnTo>
                <a:lnTo>
                  <a:pt x="5925" y="460"/>
                </a:lnTo>
                <a:lnTo>
                  <a:pt x="5925" y="0"/>
                </a:lnTo>
                <a:lnTo>
                  <a:pt x="5955" y="0"/>
                </a:lnTo>
                <a:lnTo>
                  <a:pt x="5955" y="460"/>
                </a:lnTo>
                <a:lnTo>
                  <a:pt x="6466" y="460"/>
                </a:lnTo>
                <a:lnTo>
                  <a:pt x="6466" y="0"/>
                </a:lnTo>
                <a:lnTo>
                  <a:pt x="6497" y="0"/>
                </a:lnTo>
                <a:lnTo>
                  <a:pt x="6497" y="460"/>
                </a:lnTo>
                <a:lnTo>
                  <a:pt x="7008" y="460"/>
                </a:lnTo>
                <a:lnTo>
                  <a:pt x="7008" y="0"/>
                </a:lnTo>
                <a:lnTo>
                  <a:pt x="7039" y="0"/>
                </a:lnTo>
                <a:lnTo>
                  <a:pt x="7039" y="460"/>
                </a:lnTo>
                <a:lnTo>
                  <a:pt x="7550" y="460"/>
                </a:lnTo>
                <a:lnTo>
                  <a:pt x="7550" y="0"/>
                </a:lnTo>
                <a:lnTo>
                  <a:pt x="7581" y="0"/>
                </a:lnTo>
                <a:lnTo>
                  <a:pt x="7581" y="460"/>
                </a:lnTo>
                <a:lnTo>
                  <a:pt x="8091" y="460"/>
                </a:lnTo>
                <a:lnTo>
                  <a:pt x="8091" y="0"/>
                </a:lnTo>
                <a:lnTo>
                  <a:pt x="8122" y="0"/>
                </a:lnTo>
                <a:lnTo>
                  <a:pt x="8122" y="460"/>
                </a:lnTo>
                <a:lnTo>
                  <a:pt x="8633" y="460"/>
                </a:lnTo>
                <a:lnTo>
                  <a:pt x="8633" y="0"/>
                </a:lnTo>
                <a:lnTo>
                  <a:pt x="8664" y="0"/>
                </a:lnTo>
                <a:lnTo>
                  <a:pt x="8664" y="460"/>
                </a:lnTo>
                <a:lnTo>
                  <a:pt x="9175" y="460"/>
                </a:lnTo>
                <a:lnTo>
                  <a:pt x="9175" y="0"/>
                </a:lnTo>
                <a:lnTo>
                  <a:pt x="9206" y="0"/>
                </a:lnTo>
                <a:lnTo>
                  <a:pt x="9206" y="460"/>
                </a:lnTo>
                <a:lnTo>
                  <a:pt x="9716" y="460"/>
                </a:lnTo>
                <a:lnTo>
                  <a:pt x="9716" y="0"/>
                </a:lnTo>
                <a:lnTo>
                  <a:pt x="9747" y="0"/>
                </a:lnTo>
                <a:lnTo>
                  <a:pt x="9747" y="460"/>
                </a:lnTo>
                <a:lnTo>
                  <a:pt x="10258" y="460"/>
                </a:lnTo>
                <a:lnTo>
                  <a:pt x="10258" y="0"/>
                </a:lnTo>
                <a:lnTo>
                  <a:pt x="10289" y="0"/>
                </a:lnTo>
                <a:lnTo>
                  <a:pt x="10289" y="460"/>
                </a:lnTo>
                <a:lnTo>
                  <a:pt x="10800" y="460"/>
                </a:lnTo>
                <a:lnTo>
                  <a:pt x="10800" y="0"/>
                </a:lnTo>
                <a:lnTo>
                  <a:pt x="10831" y="0"/>
                </a:lnTo>
                <a:lnTo>
                  <a:pt x="10831" y="460"/>
                </a:lnTo>
                <a:lnTo>
                  <a:pt x="11341" y="460"/>
                </a:lnTo>
                <a:lnTo>
                  <a:pt x="11341" y="0"/>
                </a:lnTo>
                <a:lnTo>
                  <a:pt x="11372" y="0"/>
                </a:lnTo>
                <a:lnTo>
                  <a:pt x="11372" y="460"/>
                </a:lnTo>
                <a:lnTo>
                  <a:pt x="11883" y="460"/>
                </a:lnTo>
                <a:lnTo>
                  <a:pt x="11883" y="0"/>
                </a:lnTo>
                <a:lnTo>
                  <a:pt x="11914" y="0"/>
                </a:lnTo>
                <a:lnTo>
                  <a:pt x="11914" y="460"/>
                </a:lnTo>
                <a:lnTo>
                  <a:pt x="12425" y="460"/>
                </a:lnTo>
                <a:lnTo>
                  <a:pt x="12425" y="0"/>
                </a:lnTo>
                <a:lnTo>
                  <a:pt x="12456" y="0"/>
                </a:lnTo>
                <a:lnTo>
                  <a:pt x="12456" y="460"/>
                </a:lnTo>
                <a:lnTo>
                  <a:pt x="12967" y="460"/>
                </a:lnTo>
                <a:lnTo>
                  <a:pt x="12967" y="0"/>
                </a:lnTo>
                <a:lnTo>
                  <a:pt x="12997" y="0"/>
                </a:lnTo>
                <a:lnTo>
                  <a:pt x="12997" y="460"/>
                </a:lnTo>
                <a:lnTo>
                  <a:pt x="13508" y="460"/>
                </a:lnTo>
                <a:lnTo>
                  <a:pt x="13508" y="0"/>
                </a:lnTo>
                <a:lnTo>
                  <a:pt x="13539" y="0"/>
                </a:lnTo>
                <a:lnTo>
                  <a:pt x="13539" y="460"/>
                </a:lnTo>
                <a:lnTo>
                  <a:pt x="14050" y="460"/>
                </a:lnTo>
                <a:lnTo>
                  <a:pt x="14050" y="0"/>
                </a:lnTo>
                <a:lnTo>
                  <a:pt x="14081" y="0"/>
                </a:lnTo>
                <a:lnTo>
                  <a:pt x="14081" y="460"/>
                </a:lnTo>
                <a:lnTo>
                  <a:pt x="14592" y="460"/>
                </a:lnTo>
                <a:lnTo>
                  <a:pt x="14592" y="0"/>
                </a:lnTo>
                <a:lnTo>
                  <a:pt x="14622" y="0"/>
                </a:lnTo>
                <a:lnTo>
                  <a:pt x="14622" y="460"/>
                </a:lnTo>
                <a:lnTo>
                  <a:pt x="15133" y="460"/>
                </a:lnTo>
                <a:lnTo>
                  <a:pt x="15133" y="0"/>
                </a:lnTo>
                <a:lnTo>
                  <a:pt x="15164" y="0"/>
                </a:lnTo>
                <a:lnTo>
                  <a:pt x="15164" y="5228"/>
                </a:lnTo>
                <a:lnTo>
                  <a:pt x="15133" y="5257"/>
                </a:lnTo>
                <a:lnTo>
                  <a:pt x="15133" y="5126"/>
                </a:lnTo>
                <a:lnTo>
                  <a:pt x="14622" y="5126"/>
                </a:lnTo>
                <a:lnTo>
                  <a:pt x="14622" y="5562"/>
                </a:lnTo>
                <a:lnTo>
                  <a:pt x="14810" y="5562"/>
                </a:lnTo>
                <a:lnTo>
                  <a:pt x="14780" y="5590"/>
                </a:lnTo>
                <a:lnTo>
                  <a:pt x="14622" y="5590"/>
                </a:lnTo>
                <a:lnTo>
                  <a:pt x="14622" y="5739"/>
                </a:lnTo>
                <a:lnTo>
                  <a:pt x="14592" y="5768"/>
                </a:lnTo>
                <a:lnTo>
                  <a:pt x="14592" y="5590"/>
                </a:lnTo>
                <a:lnTo>
                  <a:pt x="14081" y="5590"/>
                </a:lnTo>
                <a:lnTo>
                  <a:pt x="14081" y="6026"/>
                </a:lnTo>
                <a:lnTo>
                  <a:pt x="14319" y="6026"/>
                </a:lnTo>
                <a:lnTo>
                  <a:pt x="14289" y="6054"/>
                </a:lnTo>
                <a:lnTo>
                  <a:pt x="14081" y="6054"/>
                </a:lnTo>
                <a:lnTo>
                  <a:pt x="14081" y="6251"/>
                </a:lnTo>
                <a:lnTo>
                  <a:pt x="14050" y="6280"/>
                </a:lnTo>
                <a:lnTo>
                  <a:pt x="14050" y="6054"/>
                </a:lnTo>
                <a:lnTo>
                  <a:pt x="13539" y="6054"/>
                </a:lnTo>
                <a:lnTo>
                  <a:pt x="13539" y="6460"/>
                </a:lnTo>
                <a:lnTo>
                  <a:pt x="13508" y="6460"/>
                </a:lnTo>
                <a:lnTo>
                  <a:pt x="13508" y="6054"/>
                </a:lnTo>
                <a:lnTo>
                  <a:pt x="12997" y="6054"/>
                </a:lnTo>
                <a:lnTo>
                  <a:pt x="12997" y="6460"/>
                </a:lnTo>
                <a:lnTo>
                  <a:pt x="12967" y="6460"/>
                </a:lnTo>
                <a:lnTo>
                  <a:pt x="12967" y="6054"/>
                </a:lnTo>
                <a:lnTo>
                  <a:pt x="12456" y="6054"/>
                </a:lnTo>
                <a:lnTo>
                  <a:pt x="12456" y="6460"/>
                </a:lnTo>
                <a:lnTo>
                  <a:pt x="12425" y="6460"/>
                </a:lnTo>
                <a:lnTo>
                  <a:pt x="12425" y="6054"/>
                </a:lnTo>
                <a:lnTo>
                  <a:pt x="11914" y="6054"/>
                </a:lnTo>
                <a:lnTo>
                  <a:pt x="11914" y="6460"/>
                </a:lnTo>
                <a:lnTo>
                  <a:pt x="11883" y="6460"/>
                </a:lnTo>
                <a:lnTo>
                  <a:pt x="11883" y="6054"/>
                </a:lnTo>
                <a:lnTo>
                  <a:pt x="11372" y="6054"/>
                </a:lnTo>
                <a:lnTo>
                  <a:pt x="11372" y="6460"/>
                </a:lnTo>
                <a:lnTo>
                  <a:pt x="11341" y="6460"/>
                </a:lnTo>
                <a:lnTo>
                  <a:pt x="11341" y="6054"/>
                </a:lnTo>
                <a:lnTo>
                  <a:pt x="10831" y="6054"/>
                </a:lnTo>
                <a:lnTo>
                  <a:pt x="10831" y="6460"/>
                </a:lnTo>
                <a:lnTo>
                  <a:pt x="10800" y="6460"/>
                </a:lnTo>
                <a:lnTo>
                  <a:pt x="10800" y="6054"/>
                </a:lnTo>
                <a:lnTo>
                  <a:pt x="10289" y="6054"/>
                </a:lnTo>
                <a:lnTo>
                  <a:pt x="10289" y="6460"/>
                </a:lnTo>
                <a:lnTo>
                  <a:pt x="10258" y="6460"/>
                </a:lnTo>
                <a:lnTo>
                  <a:pt x="10258" y="6054"/>
                </a:lnTo>
                <a:lnTo>
                  <a:pt x="9747" y="6054"/>
                </a:lnTo>
                <a:lnTo>
                  <a:pt x="9747" y="6460"/>
                </a:lnTo>
                <a:lnTo>
                  <a:pt x="9716" y="6460"/>
                </a:lnTo>
                <a:lnTo>
                  <a:pt x="9716" y="6054"/>
                </a:lnTo>
                <a:lnTo>
                  <a:pt x="9206" y="6054"/>
                </a:lnTo>
                <a:lnTo>
                  <a:pt x="9206" y="6460"/>
                </a:lnTo>
                <a:lnTo>
                  <a:pt x="9175" y="6460"/>
                </a:lnTo>
                <a:lnTo>
                  <a:pt x="9175" y="6054"/>
                </a:lnTo>
                <a:lnTo>
                  <a:pt x="8664" y="6054"/>
                </a:lnTo>
                <a:lnTo>
                  <a:pt x="8664" y="6460"/>
                </a:lnTo>
                <a:lnTo>
                  <a:pt x="8633" y="6460"/>
                </a:lnTo>
                <a:lnTo>
                  <a:pt x="8633" y="6054"/>
                </a:lnTo>
                <a:lnTo>
                  <a:pt x="8122" y="6054"/>
                </a:lnTo>
                <a:lnTo>
                  <a:pt x="8122" y="6460"/>
                </a:lnTo>
                <a:lnTo>
                  <a:pt x="8091" y="6460"/>
                </a:lnTo>
                <a:lnTo>
                  <a:pt x="8091" y="6054"/>
                </a:lnTo>
                <a:lnTo>
                  <a:pt x="7581" y="6054"/>
                </a:lnTo>
                <a:lnTo>
                  <a:pt x="7581" y="6460"/>
                </a:lnTo>
                <a:lnTo>
                  <a:pt x="7550" y="6460"/>
                </a:lnTo>
                <a:lnTo>
                  <a:pt x="7550" y="6054"/>
                </a:lnTo>
                <a:lnTo>
                  <a:pt x="7039" y="6054"/>
                </a:lnTo>
                <a:lnTo>
                  <a:pt x="7039" y="6460"/>
                </a:lnTo>
                <a:lnTo>
                  <a:pt x="7008" y="6460"/>
                </a:lnTo>
                <a:lnTo>
                  <a:pt x="7008" y="6054"/>
                </a:lnTo>
                <a:lnTo>
                  <a:pt x="6497" y="6054"/>
                </a:lnTo>
                <a:lnTo>
                  <a:pt x="6497" y="6460"/>
                </a:lnTo>
                <a:lnTo>
                  <a:pt x="6466" y="6460"/>
                </a:lnTo>
                <a:lnTo>
                  <a:pt x="6466" y="6054"/>
                </a:lnTo>
                <a:lnTo>
                  <a:pt x="5955" y="6054"/>
                </a:lnTo>
                <a:lnTo>
                  <a:pt x="5955" y="6460"/>
                </a:lnTo>
                <a:lnTo>
                  <a:pt x="5925" y="6460"/>
                </a:lnTo>
                <a:lnTo>
                  <a:pt x="5925" y="6054"/>
                </a:lnTo>
                <a:lnTo>
                  <a:pt x="5414" y="6054"/>
                </a:lnTo>
                <a:lnTo>
                  <a:pt x="5414" y="6460"/>
                </a:lnTo>
                <a:lnTo>
                  <a:pt x="5383" y="6460"/>
                </a:lnTo>
                <a:lnTo>
                  <a:pt x="5383" y="6054"/>
                </a:lnTo>
                <a:lnTo>
                  <a:pt x="4872" y="6054"/>
                </a:lnTo>
                <a:lnTo>
                  <a:pt x="4872" y="6460"/>
                </a:lnTo>
                <a:lnTo>
                  <a:pt x="4841" y="6460"/>
                </a:lnTo>
                <a:lnTo>
                  <a:pt x="4841" y="6054"/>
                </a:lnTo>
                <a:lnTo>
                  <a:pt x="4330" y="6054"/>
                </a:lnTo>
                <a:lnTo>
                  <a:pt x="4330" y="6460"/>
                </a:lnTo>
                <a:lnTo>
                  <a:pt x="4300" y="6460"/>
                </a:lnTo>
                <a:lnTo>
                  <a:pt x="4300" y="6054"/>
                </a:lnTo>
                <a:lnTo>
                  <a:pt x="3789" y="6054"/>
                </a:lnTo>
                <a:lnTo>
                  <a:pt x="3789" y="6460"/>
                </a:lnTo>
                <a:lnTo>
                  <a:pt x="3758" y="6460"/>
                </a:lnTo>
                <a:lnTo>
                  <a:pt x="3758" y="6054"/>
                </a:lnTo>
                <a:lnTo>
                  <a:pt x="3247" y="6054"/>
                </a:lnTo>
                <a:lnTo>
                  <a:pt x="3247" y="6460"/>
                </a:lnTo>
                <a:lnTo>
                  <a:pt x="3216" y="6460"/>
                </a:lnTo>
                <a:lnTo>
                  <a:pt x="3216" y="6054"/>
                </a:lnTo>
                <a:lnTo>
                  <a:pt x="2705" y="6054"/>
                </a:lnTo>
                <a:lnTo>
                  <a:pt x="2705" y="6460"/>
                </a:lnTo>
                <a:lnTo>
                  <a:pt x="2675" y="6460"/>
                </a:lnTo>
                <a:lnTo>
                  <a:pt x="2675" y="6054"/>
                </a:lnTo>
                <a:lnTo>
                  <a:pt x="2164" y="6054"/>
                </a:lnTo>
                <a:lnTo>
                  <a:pt x="2164" y="6460"/>
                </a:lnTo>
                <a:lnTo>
                  <a:pt x="2133" y="6460"/>
                </a:lnTo>
                <a:lnTo>
                  <a:pt x="2133" y="6054"/>
                </a:lnTo>
                <a:lnTo>
                  <a:pt x="1622" y="6054"/>
                </a:lnTo>
                <a:lnTo>
                  <a:pt x="1622" y="6460"/>
                </a:lnTo>
                <a:lnTo>
                  <a:pt x="1591" y="6460"/>
                </a:lnTo>
                <a:lnTo>
                  <a:pt x="1591" y="6054"/>
                </a:lnTo>
                <a:lnTo>
                  <a:pt x="1080" y="6054"/>
                </a:lnTo>
                <a:lnTo>
                  <a:pt x="1080" y="6460"/>
                </a:lnTo>
                <a:lnTo>
                  <a:pt x="1049" y="6460"/>
                </a:lnTo>
                <a:lnTo>
                  <a:pt x="1049" y="6054"/>
                </a:lnTo>
                <a:lnTo>
                  <a:pt x="539" y="6054"/>
                </a:lnTo>
                <a:lnTo>
                  <a:pt x="539" y="6460"/>
                </a:lnTo>
                <a:lnTo>
                  <a:pt x="508" y="6460"/>
                </a:lnTo>
                <a:lnTo>
                  <a:pt x="508" y="6054"/>
                </a:lnTo>
                <a:lnTo>
                  <a:pt x="31" y="6054"/>
                </a:lnTo>
                <a:lnTo>
                  <a:pt x="31" y="6460"/>
                </a:lnTo>
                <a:lnTo>
                  <a:pt x="0" y="6460"/>
                </a:lnTo>
                <a:lnTo>
                  <a:pt x="0" y="0"/>
                </a:lnTo>
                <a:close/>
              </a:path>
            </a:pathLst>
          </a:custGeom>
          <a:solidFill>
            <a:schemeClr val="accent1">
              <a:alpha val="5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360" name="任意多边形: 形状 359"/>
          <p:cNvSpPr/>
          <p:nvPr>
            <p:custDataLst>
              <p:tags r:id="rId4"/>
            </p:custDataLst>
          </p:nvPr>
        </p:nvSpPr>
        <p:spPr>
          <a:xfrm>
            <a:off x="10784840" y="5510530"/>
            <a:ext cx="800100" cy="800100"/>
          </a:xfrm>
          <a:custGeom>
            <a:avLst/>
            <a:gdLst>
              <a:gd name="connsiteX0" fmla="*/ 0 w 800100"/>
              <a:gd name="connsiteY0" fmla="*/ 0 h 800100"/>
              <a:gd name="connsiteX1" fmla="*/ 800100 w 800100"/>
              <a:gd name="connsiteY1" fmla="*/ 0 h 800100"/>
              <a:gd name="connsiteX2" fmla="*/ 0 w 800100"/>
              <a:gd name="connsiteY2" fmla="*/ 800100 h 800100"/>
              <a:gd name="connsiteX3" fmla="*/ 0 w 800100"/>
              <a:gd name="connsiteY3" fmla="*/ 0 h 800100"/>
            </a:gdLst>
            <a:ahLst/>
            <a:cxnLst>
              <a:cxn ang="0">
                <a:pos x="connsiteX0" y="connsiteY0"/>
              </a:cxn>
              <a:cxn ang="0">
                <a:pos x="connsiteX1" y="connsiteY1"/>
              </a:cxn>
              <a:cxn ang="0">
                <a:pos x="connsiteX2" y="connsiteY2"/>
              </a:cxn>
              <a:cxn ang="0">
                <a:pos x="connsiteX3" y="connsiteY3"/>
              </a:cxn>
            </a:cxnLst>
            <a:rect l="l" t="t" r="r" b="b"/>
            <a:pathLst>
              <a:path w="800100" h="800100">
                <a:moveTo>
                  <a:pt x="0" y="0"/>
                </a:moveTo>
                <a:lnTo>
                  <a:pt x="800100" y="0"/>
                </a:lnTo>
                <a:lnTo>
                  <a:pt x="0" y="800100"/>
                </a:lnTo>
                <a:lnTo>
                  <a:pt x="0" y="0"/>
                </a:lnTo>
                <a:close/>
              </a:path>
            </a:pathLst>
          </a:custGeom>
          <a:solidFill>
            <a:schemeClr val="accent1">
              <a:lumMod val="40000"/>
              <a:lumOff val="60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rtlCol="0" anchor="ctr"/>
          <a:lstStyle/>
          <a:p>
            <a:pPr algn="ctr"/>
            <a:endParaRPr lang="zh-CN" altLang="en-US"/>
          </a:p>
        </p:txBody>
      </p:sp>
      <p:sp>
        <p:nvSpPr>
          <p:cNvPr id="14" name="任意多边形: 形状 356"/>
          <p:cNvSpPr/>
          <p:nvPr>
            <p:custDataLst>
              <p:tags r:id="rId5"/>
            </p:custDataLst>
          </p:nvPr>
        </p:nvSpPr>
        <p:spPr>
          <a:xfrm>
            <a:off x="676910" y="1811655"/>
            <a:ext cx="10904220" cy="4461510"/>
          </a:xfrm>
          <a:custGeom>
            <a:avLst/>
            <a:gdLst>
              <a:gd name="connsiteX0" fmla="*/ 0 w 10904220"/>
              <a:gd name="connsiteY0" fmla="*/ 0 h 4461510"/>
              <a:gd name="connsiteX1" fmla="*/ 10904220 w 10904220"/>
              <a:gd name="connsiteY1" fmla="*/ 0 h 4461510"/>
              <a:gd name="connsiteX2" fmla="*/ 10904220 w 10904220"/>
              <a:gd name="connsiteY2" fmla="*/ 3681772 h 4461510"/>
              <a:gd name="connsiteX3" fmla="*/ 10124482 w 10904220"/>
              <a:gd name="connsiteY3" fmla="*/ 4461510 h 4461510"/>
              <a:gd name="connsiteX4" fmla="*/ 0 w 10904220"/>
              <a:gd name="connsiteY4" fmla="*/ 4461510 h 4461510"/>
              <a:gd name="connsiteX5" fmla="*/ 0 w 10904220"/>
              <a:gd name="connsiteY5" fmla="*/ 0 h 446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04220" h="4461510">
                <a:moveTo>
                  <a:pt x="0" y="0"/>
                </a:moveTo>
                <a:lnTo>
                  <a:pt x="10904220" y="0"/>
                </a:lnTo>
                <a:lnTo>
                  <a:pt x="10904220" y="3681772"/>
                </a:lnTo>
                <a:lnTo>
                  <a:pt x="10124482" y="4461510"/>
                </a:lnTo>
                <a:lnTo>
                  <a:pt x="0" y="4461510"/>
                </a:lnTo>
                <a:lnTo>
                  <a:pt x="0" y="0"/>
                </a:lnTo>
                <a:close/>
              </a:path>
            </a:pathLst>
          </a:custGeom>
          <a:solidFill>
            <a:srgbClr val="FFFFFF">
              <a:alpha val="10000"/>
            </a:srgbClr>
          </a:solidFill>
          <a:ln w="25400">
            <a:solidFill>
              <a:schemeClr val="accent1">
                <a:lumMod val="40000"/>
                <a:lumOff val="60000"/>
              </a:schemeClr>
            </a:solidFill>
          </a:ln>
          <a:effectLst>
            <a:outerShdw blurRad="76200" dist="38100" dir="2700000" algn="tl"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720000" rIns="720000" rtlCol="0" anchor="ctr"/>
          <a:lstStyle/>
          <a:p>
            <a:pPr indent="0" fontAlgn="auto">
              <a:lnSpc>
                <a:spcPct val="130000"/>
              </a:lnSpc>
            </a:pPr>
            <a:endParaRPr lang="zh-CN" altLang="en-US" kern="0" spc="0" dirty="0">
              <a:ln>
                <a:noFill/>
                <a:prstDash val="sysDot"/>
              </a:ln>
              <a:solidFill>
                <a:srgbClr val="262626"/>
              </a:solidFill>
              <a:latin typeface="+mn-ea"/>
              <a:ea typeface="+mn-ea"/>
              <a:sym typeface="+mn-ea"/>
            </a:endParaRPr>
          </a:p>
        </p:txBody>
      </p:sp>
      <p:sp>
        <p:nvSpPr>
          <p:cNvPr id="22" name="矩形: 圆角 21"/>
          <p:cNvSpPr/>
          <p:nvPr>
            <p:custDataLst>
              <p:tags r:id="rId6"/>
            </p:custDataLst>
          </p:nvPr>
        </p:nvSpPr>
        <p:spPr>
          <a:xfrm>
            <a:off x="672465" y="1718310"/>
            <a:ext cx="10904855" cy="443230"/>
          </a:xfrm>
          <a:prstGeom prst="roundRect">
            <a:avLst>
              <a:gd name="adj" fmla="val 0"/>
            </a:avLst>
          </a:prstGeom>
          <a:solidFill>
            <a:schemeClr val="accent1">
              <a:lumMod val="20000"/>
              <a:lumOff val="80000"/>
            </a:schemeClr>
          </a:solidFill>
          <a:ln w="254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椭圆 1"/>
          <p:cNvSpPr/>
          <p:nvPr>
            <p:custDataLst>
              <p:tags r:id="rId7"/>
            </p:custDataLst>
          </p:nvPr>
        </p:nvSpPr>
        <p:spPr>
          <a:xfrm flipH="1">
            <a:off x="1030922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弧形 2"/>
          <p:cNvSpPr/>
          <p:nvPr>
            <p:custDataLst>
              <p:tags r:id="rId8"/>
            </p:custDataLst>
          </p:nvPr>
        </p:nvSpPr>
        <p:spPr>
          <a:xfrm flipH="1">
            <a:off x="1025779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 name="椭圆 3"/>
          <p:cNvSpPr/>
          <p:nvPr>
            <p:custDataLst>
              <p:tags r:id="rId9"/>
            </p:custDataLst>
          </p:nvPr>
        </p:nvSpPr>
        <p:spPr>
          <a:xfrm flipH="1">
            <a:off x="970661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 name="弧形 4"/>
          <p:cNvSpPr/>
          <p:nvPr>
            <p:custDataLst>
              <p:tags r:id="rId10"/>
            </p:custDataLst>
          </p:nvPr>
        </p:nvSpPr>
        <p:spPr>
          <a:xfrm flipH="1">
            <a:off x="9655175"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椭圆 5"/>
          <p:cNvSpPr/>
          <p:nvPr>
            <p:custDataLst>
              <p:tags r:id="rId11"/>
            </p:custDataLst>
          </p:nvPr>
        </p:nvSpPr>
        <p:spPr>
          <a:xfrm flipH="1">
            <a:off x="91039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弧形 6"/>
          <p:cNvSpPr/>
          <p:nvPr>
            <p:custDataLst>
              <p:tags r:id="rId12"/>
            </p:custDataLst>
          </p:nvPr>
        </p:nvSpPr>
        <p:spPr>
          <a:xfrm flipH="1">
            <a:off x="9052560" y="1581150"/>
            <a:ext cx="179705" cy="248285"/>
          </a:xfrm>
          <a:prstGeom prst="arc">
            <a:avLst>
              <a:gd name="adj1" fmla="val 4337702"/>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9" name="椭圆 8"/>
          <p:cNvSpPr/>
          <p:nvPr>
            <p:custDataLst>
              <p:tags r:id="rId13"/>
            </p:custDataLst>
          </p:nvPr>
        </p:nvSpPr>
        <p:spPr>
          <a:xfrm>
            <a:off x="159956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弧形 9"/>
          <p:cNvSpPr/>
          <p:nvPr>
            <p:custDataLst>
              <p:tags r:id="rId14"/>
            </p:custDataLst>
          </p:nvPr>
        </p:nvSpPr>
        <p:spPr>
          <a:xfrm>
            <a:off x="157607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p:cNvSpPr/>
          <p:nvPr>
            <p:custDataLst>
              <p:tags r:id="rId15"/>
            </p:custDataLst>
          </p:nvPr>
        </p:nvSpPr>
        <p:spPr>
          <a:xfrm>
            <a:off x="2202180"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弧形 18"/>
          <p:cNvSpPr/>
          <p:nvPr>
            <p:custDataLst>
              <p:tags r:id="rId16"/>
            </p:custDataLst>
          </p:nvPr>
        </p:nvSpPr>
        <p:spPr>
          <a:xfrm>
            <a:off x="2179320"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p:cNvSpPr/>
          <p:nvPr>
            <p:custDataLst>
              <p:tags r:id="rId17"/>
            </p:custDataLst>
          </p:nvPr>
        </p:nvSpPr>
        <p:spPr>
          <a:xfrm>
            <a:off x="2804795" y="1776730"/>
            <a:ext cx="107950" cy="107950"/>
          </a:xfrm>
          <a:prstGeom prst="ellipse">
            <a:avLst/>
          </a:prstGeom>
          <a:noFill/>
          <a:ln w="15875">
            <a:solidFill>
              <a:schemeClr val="accent1">
                <a:alpha val="7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弧形 20"/>
          <p:cNvSpPr/>
          <p:nvPr>
            <p:custDataLst>
              <p:tags r:id="rId18"/>
            </p:custDataLst>
          </p:nvPr>
        </p:nvSpPr>
        <p:spPr>
          <a:xfrm>
            <a:off x="2780665" y="1581150"/>
            <a:ext cx="179705" cy="248285"/>
          </a:xfrm>
          <a:prstGeom prst="arc">
            <a:avLst>
              <a:gd name="adj1" fmla="val 4272007"/>
              <a:gd name="adj2" fmla="val 0"/>
            </a:avLst>
          </a:prstGeom>
          <a:noFill/>
          <a:ln w="44450">
            <a:gradFill flip="none" rotWithShape="1">
              <a:gsLst>
                <a:gs pos="0">
                  <a:schemeClr val="accent1">
                    <a:lumMod val="60000"/>
                    <a:lumOff val="40000"/>
                  </a:schemeClr>
                </a:gs>
                <a:gs pos="100000">
                  <a:schemeClr val="accent1"/>
                </a:gs>
              </a:gsLst>
              <a:lin ang="54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文本框 17"/>
          <p:cNvSpPr txBox="1"/>
          <p:nvPr>
            <p:custDataLst>
              <p:tags r:id="rId19"/>
            </p:custDataLst>
          </p:nvPr>
        </p:nvSpPr>
        <p:spPr>
          <a:xfrm>
            <a:off x="1384935" y="2330450"/>
            <a:ext cx="9409430" cy="3779520"/>
          </a:xfrm>
          <a:prstGeom prst="rect">
            <a:avLst/>
          </a:prstGeom>
          <a:noFill/>
        </p:spPr>
        <p:txBody>
          <a:bodyPr wrap="square" rtlCol="0" anchor="ctr" anchorCtr="0">
            <a:normAutofit/>
          </a:bodyPr>
          <a:lstStyle/>
          <a:p>
            <a:pPr indent="0" algn="just" fontAlgn="auto">
              <a:lnSpc>
                <a:spcPct val="150000"/>
              </a:lnSpc>
              <a:spcAft>
                <a:spcPts val="1200"/>
              </a:spcAft>
            </a:pPr>
            <a:r>
              <a:rPr lang="en-US" altLang="zh-CN" sz="3600"/>
              <a:t>B4. </a:t>
            </a:r>
            <a:r>
              <a:rPr lang="zh-CN" altLang="en-US" sz="3600"/>
              <a:t>调解民间纠纷应当等待矛盾双方平静以后再进行。（</a:t>
            </a:r>
            <a:r>
              <a:rPr lang="en-US" altLang="en-US" sz="3600"/>
              <a:t> </a:t>
            </a:r>
            <a:r>
              <a:rPr lang="zh-CN" altLang="en-US" sz="3600"/>
              <a:t>）</a:t>
            </a:r>
            <a:endParaRPr lang="zh-CN" altLang="en-US" sz="3600"/>
          </a:p>
        </p:txBody>
      </p:sp>
    </p:spTree>
    <p:custDataLst>
      <p:tags r:id="rId20"/>
    </p:custData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4.</a:t>
            </a:r>
            <a:r>
              <a:rPr lang="zh-CN" altLang="en-US" sz="2800" kern="0" dirty="0">
                <a:ln>
                  <a:noFill/>
                  <a:prstDash val="sysDot"/>
                </a:ln>
                <a:solidFill>
                  <a:schemeClr val="tx1">
                    <a:lumMod val="85000"/>
                    <a:lumOff val="15000"/>
                  </a:schemeClr>
                </a:solidFill>
                <a:latin typeface="+mn-ea"/>
                <a:sym typeface="+mn-ea"/>
              </a:rPr>
              <a:t>表见代理的构成要件包括（</a:t>
            </a:r>
            <a:r>
              <a:rPr lang="en-US" altLang="zh-CN" sz="2800" kern="0" dirty="0">
                <a:ln>
                  <a:noFill/>
                  <a:prstDash val="sysDot"/>
                </a:ln>
                <a:solidFill>
                  <a:schemeClr val="tx1">
                    <a:lumMod val="85000"/>
                    <a:lumOff val="15000"/>
                  </a:schemeClr>
                </a:solidFill>
                <a:latin typeface="+mn-ea"/>
                <a:sym typeface="+mn-ea"/>
              </a:rPr>
              <a:t> ABD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．行为人无代理权</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．相对人有理由相信代理权</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．本人存在过失</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．相对人善意无过失</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5.“</a:t>
            </a:r>
            <a:r>
              <a:rPr lang="zh-CN" altLang="en-US" sz="2800" kern="0" dirty="0">
                <a:ln>
                  <a:noFill/>
                  <a:prstDash val="sysDot"/>
                </a:ln>
                <a:solidFill>
                  <a:schemeClr val="tx1">
                    <a:lumMod val="85000"/>
                    <a:lumOff val="15000"/>
                  </a:schemeClr>
                </a:solidFill>
                <a:latin typeface="+mn-ea"/>
                <a:sym typeface="+mn-ea"/>
              </a:rPr>
              <a:t>预防走在调解前</a:t>
            </a:r>
            <a:r>
              <a:rPr lang="en-US" altLang="zh-CN" sz="2800" kern="0" dirty="0">
                <a:ln>
                  <a:noFill/>
                  <a:prstDash val="sysDot"/>
                </a:ln>
                <a:solidFill>
                  <a:schemeClr val="tx1">
                    <a:lumMod val="85000"/>
                    <a:lumOff val="15000"/>
                  </a:schemeClr>
                </a:solidFill>
                <a:latin typeface="+mn-ea"/>
                <a:sym typeface="+mn-ea"/>
              </a:rPr>
              <a:t>”</a:t>
            </a:r>
            <a:r>
              <a:rPr lang="zh-CN" altLang="en-US" sz="2800" kern="0" dirty="0">
                <a:ln>
                  <a:noFill/>
                  <a:prstDash val="sysDot"/>
                </a:ln>
                <a:solidFill>
                  <a:schemeClr val="tx1">
                    <a:lumMod val="85000"/>
                    <a:lumOff val="15000"/>
                  </a:schemeClr>
                </a:solidFill>
                <a:latin typeface="+mn-ea"/>
                <a:sym typeface="+mn-ea"/>
              </a:rPr>
              <a:t>的具体做法有（</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．定期矛盾排查</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．风险报警机制</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．事后追责制度</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．普法宣传教育</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5.“</a:t>
            </a:r>
            <a:r>
              <a:rPr lang="zh-CN" altLang="en-US" sz="2800" kern="0" dirty="0">
                <a:ln>
                  <a:noFill/>
                  <a:prstDash val="sysDot"/>
                </a:ln>
                <a:solidFill>
                  <a:schemeClr val="tx1">
                    <a:lumMod val="85000"/>
                    <a:lumOff val="15000"/>
                  </a:schemeClr>
                </a:solidFill>
                <a:latin typeface="+mn-ea"/>
                <a:sym typeface="+mn-ea"/>
              </a:rPr>
              <a:t>预防走在调解前</a:t>
            </a:r>
            <a:r>
              <a:rPr lang="en-US" altLang="zh-CN" sz="2800" kern="0" dirty="0">
                <a:ln>
                  <a:noFill/>
                  <a:prstDash val="sysDot"/>
                </a:ln>
                <a:solidFill>
                  <a:schemeClr val="tx1">
                    <a:lumMod val="85000"/>
                    <a:lumOff val="15000"/>
                  </a:schemeClr>
                </a:solidFill>
                <a:latin typeface="+mn-ea"/>
                <a:sym typeface="+mn-ea"/>
              </a:rPr>
              <a:t>”</a:t>
            </a:r>
            <a:r>
              <a:rPr lang="zh-CN" altLang="en-US" sz="2800" kern="0" dirty="0">
                <a:ln>
                  <a:noFill/>
                  <a:prstDash val="sysDot"/>
                </a:ln>
                <a:solidFill>
                  <a:schemeClr val="tx1">
                    <a:lumMod val="85000"/>
                    <a:lumOff val="15000"/>
                  </a:schemeClr>
                </a:solidFill>
                <a:latin typeface="+mn-ea"/>
                <a:sym typeface="+mn-ea"/>
              </a:rPr>
              <a:t>的具体做法有（</a:t>
            </a:r>
            <a:r>
              <a:rPr lang="en-US" altLang="zh-CN" sz="2800" kern="0" dirty="0">
                <a:ln>
                  <a:noFill/>
                  <a:prstDash val="sysDot"/>
                </a:ln>
                <a:solidFill>
                  <a:schemeClr val="tx1">
                    <a:lumMod val="85000"/>
                    <a:lumOff val="15000"/>
                  </a:schemeClr>
                </a:solidFill>
                <a:latin typeface="+mn-ea"/>
                <a:sym typeface="+mn-ea"/>
              </a:rPr>
              <a:t> ABD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．定期矛盾排查</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．风险报警机制</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．事后追责制度</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．普法宣传教育</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6.</a:t>
            </a:r>
            <a:r>
              <a:rPr lang="zh-CN" altLang="en-US" sz="2000" kern="0" dirty="0">
                <a:ln>
                  <a:noFill/>
                  <a:prstDash val="sysDot"/>
                </a:ln>
                <a:solidFill>
                  <a:schemeClr val="tx1">
                    <a:lumMod val="85000"/>
                    <a:lumOff val="15000"/>
                  </a:schemeClr>
                </a:solidFill>
                <a:latin typeface="+mn-ea"/>
                <a:sym typeface="+mn-ea"/>
              </a:rPr>
              <a:t>关于探望权，以下说法正确的有（</a:t>
            </a:r>
            <a:r>
              <a:rPr lang="en-US" altLang="zh-CN" sz="2000" kern="0" dirty="0">
                <a:ln>
                  <a:noFill/>
                  <a:prstDash val="sysDot"/>
                </a:ln>
                <a:solidFill>
                  <a:schemeClr val="tx1">
                    <a:lumMod val="85000"/>
                    <a:lumOff val="15000"/>
                  </a:schemeClr>
                </a:solidFill>
                <a:latin typeface="+mn-ea"/>
                <a:sym typeface="+mn-ea"/>
              </a:rPr>
              <a:t>   </a:t>
            </a:r>
            <a:r>
              <a:rPr lang="en-US" altLang="zh-CN" sz="2000" kern="0" dirty="0">
                <a:ln>
                  <a:noFill/>
                  <a:prstDash val="sysDot"/>
                </a:ln>
                <a:solidFill>
                  <a:schemeClr val="tx1">
                    <a:lumMod val="85000"/>
                    <a:lumOff val="15000"/>
                  </a:schemeClr>
                </a:solidFill>
                <a:latin typeface="+mn-ea"/>
                <a:sym typeface="+mn-ea"/>
              </a:rPr>
              <a:t>  </a:t>
            </a:r>
            <a:r>
              <a:rPr lang="zh-CN" altLang="en-US" sz="2000" kern="0" dirty="0">
                <a:ln>
                  <a:noFill/>
                  <a:prstDash val="sysDot"/>
                </a:ln>
                <a:solidFill>
                  <a:schemeClr val="tx1">
                    <a:lumMod val="85000"/>
                    <a:lumOff val="15000"/>
                  </a:schemeClr>
                </a:solidFill>
                <a:latin typeface="+mn-ea"/>
                <a:sym typeface="+mn-ea"/>
              </a:rPr>
              <a:t>）。</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A.</a:t>
            </a:r>
            <a:r>
              <a:rPr lang="zh-CN" altLang="en-US" sz="2000" kern="0" dirty="0">
                <a:ln>
                  <a:noFill/>
                  <a:prstDash val="sysDot"/>
                </a:ln>
                <a:solidFill>
                  <a:schemeClr val="tx1">
                    <a:lumMod val="85000"/>
                    <a:lumOff val="15000"/>
                  </a:schemeClr>
                </a:solidFill>
                <a:latin typeface="+mn-ea"/>
                <a:sym typeface="+mn-ea"/>
              </a:rPr>
              <a:t>直接抚养子女的一方认为对方的探望对子女身心健康不利的，可以拒绝对方对子女的探望</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B.</a:t>
            </a:r>
            <a:r>
              <a:rPr lang="zh-CN" altLang="en-US" sz="2000" kern="0" dirty="0">
                <a:ln>
                  <a:noFill/>
                  <a:prstDash val="sysDot"/>
                </a:ln>
                <a:solidFill>
                  <a:schemeClr val="tx1">
                    <a:lumMod val="85000"/>
                    <a:lumOff val="15000"/>
                  </a:schemeClr>
                </a:solidFill>
                <a:latin typeface="+mn-ea"/>
                <a:sym typeface="+mn-ea"/>
              </a:rPr>
              <a:t>离婚后，直接抚养子女的一方有协助不直接抚养子女一方行使探望权的义务</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C.</a:t>
            </a:r>
            <a:r>
              <a:rPr lang="zh-CN" altLang="en-US" sz="2000" kern="0" dirty="0">
                <a:ln>
                  <a:noFill/>
                  <a:prstDash val="sysDot"/>
                </a:ln>
                <a:solidFill>
                  <a:schemeClr val="tx1">
                    <a:lumMod val="85000"/>
                    <a:lumOff val="15000"/>
                  </a:schemeClr>
                </a:solidFill>
                <a:latin typeface="+mn-ea"/>
                <a:sym typeface="+mn-ea"/>
              </a:rPr>
              <a:t>不直接抚养的一方未按离婚协议约定足额支付子女抚养费的，直接抚养一方可以拒绝其探望子女</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D.</a:t>
            </a:r>
            <a:r>
              <a:rPr lang="zh-CN" altLang="en-US" sz="2000" kern="0" dirty="0">
                <a:ln>
                  <a:noFill/>
                  <a:prstDash val="sysDot"/>
                </a:ln>
                <a:solidFill>
                  <a:schemeClr val="tx1">
                    <a:lumMod val="85000"/>
                    <a:lumOff val="15000"/>
                  </a:schemeClr>
                </a:solidFill>
                <a:latin typeface="+mn-ea"/>
                <a:sym typeface="+mn-ea"/>
              </a:rPr>
              <a:t>探望权行使的方式、时间，父母双方应先行协商，协商不成的，由人民法院判决</a:t>
            </a:r>
            <a:endParaRPr lang="zh-CN" altLang="en-US" sz="20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6.</a:t>
            </a:r>
            <a:r>
              <a:rPr lang="zh-CN" altLang="en-US" sz="2000" kern="0" dirty="0">
                <a:ln>
                  <a:noFill/>
                  <a:prstDash val="sysDot"/>
                </a:ln>
                <a:solidFill>
                  <a:schemeClr val="tx1">
                    <a:lumMod val="85000"/>
                    <a:lumOff val="15000"/>
                  </a:schemeClr>
                </a:solidFill>
                <a:latin typeface="+mn-ea"/>
                <a:sym typeface="+mn-ea"/>
              </a:rPr>
              <a:t>关于探望权，以下说法正确的有（</a:t>
            </a:r>
            <a:r>
              <a:rPr lang="en-US" altLang="zh-CN" sz="2000" kern="0" dirty="0">
                <a:ln>
                  <a:noFill/>
                  <a:prstDash val="sysDot"/>
                </a:ln>
                <a:solidFill>
                  <a:schemeClr val="tx1">
                    <a:lumMod val="85000"/>
                    <a:lumOff val="15000"/>
                  </a:schemeClr>
                </a:solidFill>
                <a:latin typeface="+mn-ea"/>
                <a:sym typeface="+mn-ea"/>
              </a:rPr>
              <a:t> BD  </a:t>
            </a:r>
            <a:r>
              <a:rPr lang="zh-CN" altLang="en-US" sz="2000" kern="0" dirty="0">
                <a:ln>
                  <a:noFill/>
                  <a:prstDash val="sysDot"/>
                </a:ln>
                <a:solidFill>
                  <a:schemeClr val="tx1">
                    <a:lumMod val="85000"/>
                    <a:lumOff val="15000"/>
                  </a:schemeClr>
                </a:solidFill>
                <a:latin typeface="+mn-ea"/>
                <a:sym typeface="+mn-ea"/>
              </a:rPr>
              <a:t>）。</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A.</a:t>
            </a:r>
            <a:r>
              <a:rPr lang="zh-CN" altLang="en-US" sz="2000" kern="0" dirty="0">
                <a:ln>
                  <a:noFill/>
                  <a:prstDash val="sysDot"/>
                </a:ln>
                <a:solidFill>
                  <a:schemeClr val="tx1">
                    <a:lumMod val="85000"/>
                    <a:lumOff val="15000"/>
                  </a:schemeClr>
                </a:solidFill>
                <a:latin typeface="+mn-ea"/>
                <a:sym typeface="+mn-ea"/>
              </a:rPr>
              <a:t>直接抚养子女的一方认为对方的探望对子女身心健康不利的，可以拒绝对方对子女的探望</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B.</a:t>
            </a:r>
            <a:r>
              <a:rPr lang="zh-CN" altLang="en-US" sz="2000" kern="0" dirty="0">
                <a:ln>
                  <a:noFill/>
                  <a:prstDash val="sysDot"/>
                </a:ln>
                <a:solidFill>
                  <a:schemeClr val="tx1">
                    <a:lumMod val="85000"/>
                    <a:lumOff val="15000"/>
                  </a:schemeClr>
                </a:solidFill>
                <a:latin typeface="+mn-ea"/>
                <a:sym typeface="+mn-ea"/>
              </a:rPr>
              <a:t>离婚后，直接抚养子女的一方有协助不直接抚养子女一方行使探望权的义务</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C.</a:t>
            </a:r>
            <a:r>
              <a:rPr lang="zh-CN" altLang="en-US" sz="2000" kern="0" dirty="0">
                <a:ln>
                  <a:noFill/>
                  <a:prstDash val="sysDot"/>
                </a:ln>
                <a:solidFill>
                  <a:schemeClr val="tx1">
                    <a:lumMod val="85000"/>
                    <a:lumOff val="15000"/>
                  </a:schemeClr>
                </a:solidFill>
                <a:latin typeface="+mn-ea"/>
                <a:sym typeface="+mn-ea"/>
              </a:rPr>
              <a:t>不直接抚养的一方未按离婚协议约定足额支付子女抚养费的，直接抚养一方可以拒绝其探望子女</a:t>
            </a:r>
            <a:endParaRPr lang="zh-CN" altLang="en-US" sz="20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000" kern="0" dirty="0">
                <a:ln>
                  <a:noFill/>
                  <a:prstDash val="sysDot"/>
                </a:ln>
                <a:solidFill>
                  <a:schemeClr val="tx1">
                    <a:lumMod val="85000"/>
                    <a:lumOff val="15000"/>
                  </a:schemeClr>
                </a:solidFill>
                <a:latin typeface="+mn-ea"/>
                <a:sym typeface="+mn-ea"/>
              </a:rPr>
              <a:t>D.</a:t>
            </a:r>
            <a:r>
              <a:rPr lang="zh-CN" altLang="en-US" sz="2000" kern="0" dirty="0">
                <a:ln>
                  <a:noFill/>
                  <a:prstDash val="sysDot"/>
                </a:ln>
                <a:solidFill>
                  <a:schemeClr val="tx1">
                    <a:lumMod val="85000"/>
                    <a:lumOff val="15000"/>
                  </a:schemeClr>
                </a:solidFill>
                <a:latin typeface="+mn-ea"/>
                <a:sym typeface="+mn-ea"/>
              </a:rPr>
              <a:t>探望权行使的方式、时间，父母双方应先行协商，协商不成的，由人民法院判决</a:t>
            </a:r>
            <a:endParaRPr lang="zh-CN" altLang="en-US" sz="20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7. </a:t>
            </a:r>
            <a:r>
              <a:rPr lang="zh-CN" altLang="en-US" sz="2800" kern="0" dirty="0">
                <a:ln>
                  <a:noFill/>
                  <a:prstDash val="sysDot"/>
                </a:ln>
                <a:solidFill>
                  <a:schemeClr val="tx1">
                    <a:lumMod val="85000"/>
                    <a:lumOff val="15000"/>
                  </a:schemeClr>
                </a:solidFill>
                <a:latin typeface="+mn-ea"/>
                <a:sym typeface="+mn-ea"/>
              </a:rPr>
              <a:t>人民调解协议有效的实质性要件有哪三个</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、当事人具有完全民事行为能力</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、意思表示真实</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、不违反法律、行政法规的强制性规定或者社会公共利益</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、只要是自愿的</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7. </a:t>
            </a:r>
            <a:r>
              <a:rPr lang="zh-CN" altLang="en-US" sz="2800" kern="0" dirty="0">
                <a:ln>
                  <a:noFill/>
                  <a:prstDash val="sysDot"/>
                </a:ln>
                <a:solidFill>
                  <a:schemeClr val="tx1">
                    <a:lumMod val="85000"/>
                    <a:lumOff val="15000"/>
                  </a:schemeClr>
                </a:solidFill>
                <a:latin typeface="+mn-ea"/>
                <a:sym typeface="+mn-ea"/>
              </a:rPr>
              <a:t>人民调解协议有效的实质性要件有哪三个</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ABC </a:t>
            </a:r>
            <a:r>
              <a:rPr lang="zh-CN" altLang="en-US" sz="2800" kern="0" dirty="0">
                <a:ln>
                  <a:noFill/>
                  <a:prstDash val="sysDot"/>
                </a:ln>
                <a:solidFill>
                  <a:schemeClr val="tx1">
                    <a:lumMod val="85000"/>
                    <a:lumOff val="15000"/>
                  </a:schemeClr>
                </a:solidFill>
                <a:latin typeface="+mn-ea"/>
                <a:sym typeface="+mn-ea"/>
              </a:rPr>
              <a:t>）。</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、当事人具有完全民事行为能力</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、意思表示真实</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、不违反法律、行政法规的强制性规定或者社会公共利益</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、只要是自愿的</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8.</a:t>
            </a:r>
            <a:r>
              <a:rPr lang="zh-CN" altLang="en-US" sz="2800" kern="0" dirty="0">
                <a:ln>
                  <a:noFill/>
                  <a:prstDash val="sysDot"/>
                </a:ln>
                <a:solidFill>
                  <a:schemeClr val="tx1">
                    <a:lumMod val="85000"/>
                    <a:lumOff val="15000"/>
                  </a:schemeClr>
                </a:solidFill>
                <a:latin typeface="+mn-ea"/>
                <a:sym typeface="+mn-ea"/>
              </a:rPr>
              <a:t>关于离婚冷静期的规定，以下说法正确的（</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．离婚冷静期为</a:t>
            </a:r>
            <a:r>
              <a:rPr lang="en-US" altLang="zh-CN" sz="2800" kern="0" dirty="0">
                <a:ln>
                  <a:noFill/>
                  <a:prstDash val="sysDot"/>
                </a:ln>
                <a:solidFill>
                  <a:schemeClr val="tx1">
                    <a:lumMod val="85000"/>
                    <a:lumOff val="15000"/>
                  </a:schemeClr>
                </a:solidFill>
                <a:latin typeface="+mn-ea"/>
                <a:sym typeface="+mn-ea"/>
              </a:rPr>
              <a:t>30</a:t>
            </a:r>
            <a:r>
              <a:rPr lang="zh-CN" altLang="en-US" sz="2800" kern="0" dirty="0">
                <a:ln>
                  <a:noFill/>
                  <a:prstDash val="sysDot"/>
                </a:ln>
                <a:solidFill>
                  <a:schemeClr val="tx1">
                    <a:lumMod val="85000"/>
                    <a:lumOff val="15000"/>
                  </a:schemeClr>
                </a:solidFill>
                <a:latin typeface="+mn-ea"/>
                <a:sym typeface="+mn-ea"/>
              </a:rPr>
              <a:t>天，自婚姻登记收到离婚申请时起计算</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．冷静期内一方可单方面撤回离婚申请</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．冷静期届满后双方需在</a:t>
            </a:r>
            <a:r>
              <a:rPr lang="en-US" altLang="zh-CN" sz="2800" kern="0" dirty="0">
                <a:ln>
                  <a:noFill/>
                  <a:prstDash val="sysDot"/>
                </a:ln>
                <a:solidFill>
                  <a:schemeClr val="tx1">
                    <a:lumMod val="85000"/>
                    <a:lumOff val="15000"/>
                  </a:schemeClr>
                </a:solidFill>
                <a:latin typeface="+mn-ea"/>
                <a:sym typeface="+mn-ea"/>
              </a:rPr>
              <a:t>30</a:t>
            </a:r>
            <a:r>
              <a:rPr lang="zh-CN" altLang="en-US" sz="2800" kern="0" dirty="0">
                <a:ln>
                  <a:noFill/>
                  <a:prstDash val="sysDot"/>
                </a:ln>
                <a:solidFill>
                  <a:schemeClr val="tx1">
                    <a:lumMod val="85000"/>
                    <a:lumOff val="15000"/>
                  </a:schemeClr>
                </a:solidFill>
                <a:latin typeface="+mn-ea"/>
                <a:sym typeface="+mn-ea"/>
              </a:rPr>
              <a:t>日内亲自领取离婚证</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．涉及家暴诉讼离婚的，不适用离婚冷静期的规定</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8.</a:t>
            </a:r>
            <a:r>
              <a:rPr lang="zh-CN" altLang="en-US" sz="2800" kern="0" dirty="0">
                <a:ln>
                  <a:noFill/>
                  <a:prstDash val="sysDot"/>
                </a:ln>
                <a:solidFill>
                  <a:schemeClr val="tx1">
                    <a:lumMod val="85000"/>
                    <a:lumOff val="15000"/>
                  </a:schemeClr>
                </a:solidFill>
                <a:latin typeface="+mn-ea"/>
                <a:sym typeface="+mn-ea"/>
              </a:rPr>
              <a:t>关于离婚冷静期的规定，以下说法正确的（</a:t>
            </a:r>
            <a:r>
              <a:rPr lang="en-US" altLang="zh-CN" sz="2800" kern="0" dirty="0">
                <a:ln>
                  <a:noFill/>
                  <a:prstDash val="sysDot"/>
                </a:ln>
                <a:solidFill>
                  <a:schemeClr val="tx1">
                    <a:lumMod val="85000"/>
                    <a:lumOff val="15000"/>
                  </a:schemeClr>
                </a:solidFill>
                <a:latin typeface="+mn-ea"/>
                <a:sym typeface="+mn-ea"/>
              </a:rPr>
              <a:t>ABCD</a:t>
            </a:r>
            <a:r>
              <a:rPr lang="zh-CN" altLang="en-US" sz="2800" kern="0" dirty="0">
                <a:ln>
                  <a:noFill/>
                  <a:prstDash val="sysDot"/>
                </a:ln>
                <a:solidFill>
                  <a:schemeClr val="tx1">
                    <a:lumMod val="85000"/>
                    <a:lumOff val="15000"/>
                  </a:schemeClr>
                </a:solidFill>
                <a:latin typeface="+mn-ea"/>
                <a:sym typeface="+mn-ea"/>
              </a:rPr>
              <a:t>）。</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．离婚冷静期为</a:t>
            </a:r>
            <a:r>
              <a:rPr lang="en-US" altLang="zh-CN" sz="2800" kern="0" dirty="0">
                <a:ln>
                  <a:noFill/>
                  <a:prstDash val="sysDot"/>
                </a:ln>
                <a:solidFill>
                  <a:schemeClr val="tx1">
                    <a:lumMod val="85000"/>
                    <a:lumOff val="15000"/>
                  </a:schemeClr>
                </a:solidFill>
                <a:latin typeface="+mn-ea"/>
                <a:sym typeface="+mn-ea"/>
              </a:rPr>
              <a:t>30</a:t>
            </a:r>
            <a:r>
              <a:rPr lang="zh-CN" altLang="en-US" sz="2800" kern="0" dirty="0">
                <a:ln>
                  <a:noFill/>
                  <a:prstDash val="sysDot"/>
                </a:ln>
                <a:solidFill>
                  <a:schemeClr val="tx1">
                    <a:lumMod val="85000"/>
                    <a:lumOff val="15000"/>
                  </a:schemeClr>
                </a:solidFill>
                <a:latin typeface="+mn-ea"/>
                <a:sym typeface="+mn-ea"/>
              </a:rPr>
              <a:t>天，自婚姻登记收到离婚申请时起计算</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．冷静期内一方可单方面撤回离婚申请</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．冷静期届满后双方需在</a:t>
            </a:r>
            <a:r>
              <a:rPr lang="en-US" altLang="zh-CN" sz="2800" kern="0" dirty="0">
                <a:ln>
                  <a:noFill/>
                  <a:prstDash val="sysDot"/>
                </a:ln>
                <a:solidFill>
                  <a:schemeClr val="tx1">
                    <a:lumMod val="85000"/>
                    <a:lumOff val="15000"/>
                  </a:schemeClr>
                </a:solidFill>
                <a:latin typeface="+mn-ea"/>
                <a:sym typeface="+mn-ea"/>
              </a:rPr>
              <a:t>30</a:t>
            </a:r>
            <a:r>
              <a:rPr lang="zh-CN" altLang="en-US" sz="2800" kern="0" dirty="0">
                <a:ln>
                  <a:noFill/>
                  <a:prstDash val="sysDot"/>
                </a:ln>
                <a:solidFill>
                  <a:schemeClr val="tx1">
                    <a:lumMod val="85000"/>
                    <a:lumOff val="15000"/>
                  </a:schemeClr>
                </a:solidFill>
                <a:latin typeface="+mn-ea"/>
                <a:sym typeface="+mn-ea"/>
              </a:rPr>
              <a:t>日内亲自领取离婚证</a:t>
            </a:r>
            <a:r>
              <a:rPr lang="en-US" altLang="zh-CN" sz="2800" kern="0" dirty="0">
                <a:ln>
                  <a:noFill/>
                  <a:prstDash val="sysDot"/>
                </a:ln>
                <a:solidFill>
                  <a:schemeClr val="tx1">
                    <a:lumMod val="85000"/>
                    <a:lumOff val="15000"/>
                  </a:schemeClr>
                </a:solidFill>
                <a:latin typeface="+mn-ea"/>
                <a:sym typeface="+mn-ea"/>
              </a:rPr>
              <a:t>              </a:t>
            </a:r>
            <a:endParaRPr lang="en-US" altLang="zh-CN"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．涉及家暴诉讼离婚的，不适用离婚冷静期的规定</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1685925" y="2036445"/>
            <a:ext cx="8819515" cy="763270"/>
          </a:xfrm>
        </p:spPr>
        <p:txBody>
          <a:bodyPr/>
          <a:lstStyle/>
          <a:p>
            <a:pPr algn="ctr"/>
            <a:r>
              <a:rPr lang="en-US" altLang="zh-CN" sz="3600">
                <a:solidFill>
                  <a:schemeClr val="accent5">
                    <a:lumMod val="75000"/>
                  </a:schemeClr>
                </a:solidFill>
              </a:rPr>
              <a:t> </a:t>
            </a:r>
            <a:endParaRPr lang="en-US" altLang="zh-CN" sz="3600">
              <a:solidFill>
                <a:schemeClr val="accent5">
                  <a:lumMod val="75000"/>
                </a:schemeClr>
              </a:solidFill>
            </a:endParaRPr>
          </a:p>
        </p:txBody>
      </p:sp>
      <p:sp>
        <p:nvSpPr>
          <p:cNvPr id="5" name="文本框 4"/>
          <p:cNvSpPr txBox="1"/>
          <p:nvPr>
            <p:custDataLst>
              <p:tags r:id="rId2"/>
            </p:custDataLst>
          </p:nvPr>
        </p:nvSpPr>
        <p:spPr>
          <a:xfrm>
            <a:off x="1685925" y="2244090"/>
            <a:ext cx="8819515" cy="2678430"/>
          </a:xfrm>
          <a:prstGeom prst="rect">
            <a:avLst/>
          </a:prstGeom>
          <a:noFill/>
        </p:spPr>
        <p:txBody>
          <a:bodyPr wrap="square" lIns="0" tIns="0" rIns="0" bIns="0" rtlCol="0">
            <a:noAutofit/>
          </a:bodyPr>
          <a:lstStyle/>
          <a:p>
            <a:pPr marL="0" indent="0" algn="l">
              <a:lnSpc>
                <a:spcPct val="150000"/>
              </a:lnSpc>
              <a:buNone/>
            </a:pPr>
            <a:endParaRPr lang="zh-CN" altLang="en-US" sz="2400" kern="0" dirty="0">
              <a:ln>
                <a:noFill/>
                <a:prstDash val="sysDot"/>
              </a:ln>
              <a:solidFill>
                <a:schemeClr val="tx1">
                  <a:lumMod val="85000"/>
                  <a:lumOff val="15000"/>
                </a:schemeClr>
              </a:solidFill>
              <a:latin typeface="+mn-ea"/>
              <a:sym typeface="+mn-ea"/>
            </a:endParaRPr>
          </a:p>
        </p:txBody>
      </p:sp>
      <p:cxnSp>
        <p:nvCxnSpPr>
          <p:cNvPr id="7" name="直接连接符 6"/>
          <p:cNvCxnSpPr/>
          <p:nvPr>
            <p:custDataLst>
              <p:tags r:id="rId3"/>
            </p:custDataLst>
          </p:nvPr>
        </p:nvCxnSpPr>
        <p:spPr>
          <a:xfrm flipH="1">
            <a:off x="10146665" y="5822950"/>
            <a:ext cx="728345" cy="0"/>
          </a:xfrm>
          <a:prstGeom prst="line">
            <a:avLst/>
          </a:prstGeom>
          <a:ln w="25400" cap="rnd" cmpd="sng">
            <a:solidFill>
              <a:schemeClr val="accent1">
                <a:alpha val="75000"/>
              </a:schemeClr>
            </a:solidFill>
            <a:prstDash val="sysDash"/>
            <a:round/>
            <a:headEnd type="oval" w="lg" len="lg"/>
          </a:ln>
        </p:spPr>
        <p:style>
          <a:lnRef idx="1">
            <a:schemeClr val="accent1"/>
          </a:lnRef>
          <a:fillRef idx="0">
            <a:schemeClr val="accent1"/>
          </a:fillRef>
          <a:effectRef idx="0">
            <a:schemeClr val="accent1"/>
          </a:effectRef>
          <a:fontRef idx="minor">
            <a:schemeClr val="tx1"/>
          </a:fontRef>
        </p:style>
      </p:cxnSp>
      <p:sp>
        <p:nvSpPr>
          <p:cNvPr id="8" name="任意多边形 7"/>
          <p:cNvSpPr/>
          <p:nvPr>
            <p:custDataLst>
              <p:tags r:id="rId4"/>
            </p:custDataLst>
          </p:nvPr>
        </p:nvSpPr>
        <p:spPr>
          <a:xfrm flipH="1" flipV="1">
            <a:off x="1205230" y="1694180"/>
            <a:ext cx="8881110" cy="4128770"/>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buClrTx/>
              <a:buSzTx/>
              <a:buFontTx/>
            </a:pPr>
            <a:endParaRPr lang="zh-CN" altLang="en-US">
              <a:sym typeface="+mn-ea"/>
            </a:endParaRPr>
          </a:p>
        </p:txBody>
      </p:sp>
      <p:sp>
        <p:nvSpPr>
          <p:cNvPr id="82" name="任意多边形 81"/>
          <p:cNvSpPr/>
          <p:nvPr>
            <p:custDataLst>
              <p:tags r:id="rId5"/>
            </p:custDataLst>
          </p:nvPr>
        </p:nvSpPr>
        <p:spPr>
          <a:xfrm>
            <a:off x="2146935" y="1122045"/>
            <a:ext cx="8840470" cy="4121785"/>
          </a:xfrm>
          <a:custGeom>
            <a:avLst/>
            <a:gdLst>
              <a:gd name="connisteX0" fmla="*/ 0 w 5389880"/>
              <a:gd name="connsiteY0" fmla="*/ 0 h 2423795"/>
              <a:gd name="connisteX1" fmla="*/ 5389880 w 5389880"/>
              <a:gd name="connsiteY1" fmla="*/ 0 h 2423795"/>
              <a:gd name="connisteX2" fmla="*/ 5389880 w 5389880"/>
              <a:gd name="connsiteY2" fmla="*/ 2423795 h 2423795"/>
            </a:gdLst>
            <a:ahLst/>
            <a:cxnLst>
              <a:cxn ang="0">
                <a:pos x="connisteX0" y="connsiteY0"/>
              </a:cxn>
              <a:cxn ang="0">
                <a:pos x="connisteX1" y="connsiteY1"/>
              </a:cxn>
              <a:cxn ang="0">
                <a:pos x="connisteX2" y="connsiteY2"/>
              </a:cxn>
            </a:cxnLst>
            <a:rect l="l" t="t" r="r" b="b"/>
            <a:pathLst>
              <a:path w="5389880" h="2423795">
                <a:moveTo>
                  <a:pt x="0" y="0"/>
                </a:moveTo>
                <a:lnTo>
                  <a:pt x="5389880" y="0"/>
                </a:lnTo>
                <a:lnTo>
                  <a:pt x="5389880" y="2423795"/>
                </a:lnTo>
              </a:path>
            </a:pathLst>
          </a:custGeom>
          <a:noFill/>
          <a:ln w="25400" cap="rnd">
            <a:gradFill>
              <a:gsLst>
                <a:gs pos="100000">
                  <a:schemeClr val="accent1">
                    <a:alpha val="35000"/>
                  </a:schemeClr>
                </a:gs>
                <a:gs pos="0">
                  <a:schemeClr val="accent1">
                    <a:alpha val="75000"/>
                  </a:schemeClr>
                </a:gs>
              </a:gsLst>
              <a:lin ang="2700000" scaled="1"/>
            </a:gradFill>
            <a:roun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9.</a:t>
            </a:r>
            <a:r>
              <a:rPr lang="zh-CN" altLang="en-US" sz="2800" kern="0" dirty="0">
                <a:ln>
                  <a:noFill/>
                  <a:prstDash val="sysDot"/>
                </a:ln>
                <a:solidFill>
                  <a:schemeClr val="tx1">
                    <a:lumMod val="85000"/>
                    <a:lumOff val="15000"/>
                  </a:schemeClr>
                </a:solidFill>
                <a:latin typeface="+mn-ea"/>
                <a:sym typeface="+mn-ea"/>
              </a:rPr>
              <a:t>人民调解员可以引导当事人向（</a:t>
            </a:r>
            <a:r>
              <a:rPr lang="en-US" altLang="zh-CN" sz="2800" kern="0" dirty="0">
                <a:ln>
                  <a:noFill/>
                  <a:prstDash val="sysDot"/>
                </a:ln>
                <a:solidFill>
                  <a:schemeClr val="tx1">
                    <a:lumMod val="85000"/>
                    <a:lumOff val="15000"/>
                  </a:schemeClr>
                </a:solidFill>
                <a:latin typeface="+mn-ea"/>
                <a:sym typeface="+mn-ea"/>
              </a:rPr>
              <a:t>       </a:t>
            </a:r>
            <a:r>
              <a:rPr lang="zh-CN" altLang="en-US" sz="2800" kern="0" dirty="0">
                <a:ln>
                  <a:noFill/>
                  <a:prstDash val="sysDot"/>
                </a:ln>
                <a:solidFill>
                  <a:schemeClr val="tx1">
                    <a:lumMod val="85000"/>
                    <a:lumOff val="15000"/>
                  </a:schemeClr>
                </a:solidFill>
                <a:latin typeface="+mn-ea"/>
                <a:sym typeface="+mn-ea"/>
              </a:rPr>
              <a:t>）申请人身安全保护令。</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A.</a:t>
            </a:r>
            <a:r>
              <a:rPr lang="zh-CN" altLang="en-US" sz="2800" kern="0" dirty="0">
                <a:ln>
                  <a:noFill/>
                  <a:prstDash val="sysDot"/>
                </a:ln>
                <a:solidFill>
                  <a:schemeClr val="tx1">
                    <a:lumMod val="85000"/>
                    <a:lumOff val="15000"/>
                  </a:schemeClr>
                </a:solidFill>
                <a:latin typeface="+mn-ea"/>
                <a:sym typeface="+mn-ea"/>
              </a:rPr>
              <a:t>家暴受害人居住地的基层人民法院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B.</a:t>
            </a:r>
            <a:r>
              <a:rPr lang="zh-CN" altLang="en-US" sz="2800" kern="0" dirty="0">
                <a:ln>
                  <a:noFill/>
                  <a:prstDash val="sysDot"/>
                </a:ln>
                <a:solidFill>
                  <a:schemeClr val="tx1">
                    <a:lumMod val="85000"/>
                    <a:lumOff val="15000"/>
                  </a:schemeClr>
                </a:solidFill>
                <a:latin typeface="+mn-ea"/>
                <a:sym typeface="+mn-ea"/>
              </a:rPr>
              <a:t>家暴施暴人居住地的基层人民法院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C.</a:t>
            </a:r>
            <a:r>
              <a:rPr lang="zh-CN" altLang="en-US" sz="2800" kern="0" dirty="0">
                <a:ln>
                  <a:noFill/>
                  <a:prstDash val="sysDot"/>
                </a:ln>
                <a:solidFill>
                  <a:schemeClr val="tx1">
                    <a:lumMod val="85000"/>
                    <a:lumOff val="15000"/>
                  </a:schemeClr>
                </a:solidFill>
                <a:latin typeface="+mn-ea"/>
                <a:sym typeface="+mn-ea"/>
              </a:rPr>
              <a:t>家暴发生地的基层人民法院</a:t>
            </a:r>
            <a:endParaRPr lang="zh-CN" altLang="en-US" sz="2800" kern="0" dirty="0">
              <a:ln>
                <a:noFill/>
                <a:prstDash val="sysDot"/>
              </a:ln>
              <a:solidFill>
                <a:schemeClr val="tx1">
                  <a:lumMod val="85000"/>
                  <a:lumOff val="15000"/>
                </a:schemeClr>
              </a:solidFill>
              <a:latin typeface="+mn-ea"/>
              <a:sym typeface="+mn-ea"/>
            </a:endParaRPr>
          </a:p>
          <a:p>
            <a:pPr marL="0" indent="0" algn="l">
              <a:lnSpc>
                <a:spcPct val="150000"/>
              </a:lnSpc>
              <a:buNone/>
            </a:pPr>
            <a:r>
              <a:rPr lang="en-US" altLang="zh-CN" sz="2800" kern="0" dirty="0">
                <a:ln>
                  <a:noFill/>
                  <a:prstDash val="sysDot"/>
                </a:ln>
                <a:solidFill>
                  <a:schemeClr val="tx1">
                    <a:lumMod val="85000"/>
                    <a:lumOff val="15000"/>
                  </a:schemeClr>
                </a:solidFill>
                <a:latin typeface="+mn-ea"/>
                <a:sym typeface="+mn-ea"/>
              </a:rPr>
              <a:t>D.</a:t>
            </a:r>
            <a:r>
              <a:rPr lang="zh-CN" altLang="en-US" sz="2800" kern="0" dirty="0">
                <a:ln>
                  <a:noFill/>
                  <a:prstDash val="sysDot"/>
                </a:ln>
                <a:solidFill>
                  <a:schemeClr val="tx1">
                    <a:lumMod val="85000"/>
                    <a:lumOff val="15000"/>
                  </a:schemeClr>
                </a:solidFill>
                <a:latin typeface="+mn-ea"/>
                <a:sym typeface="+mn-ea"/>
              </a:rPr>
              <a:t>人民调解委员会所在地的基层人民法院</a:t>
            </a:r>
            <a:endParaRPr lang="zh-CN" altLang="en-US" sz="2800" kern="0" dirty="0">
              <a:ln>
                <a:noFill/>
                <a:prstDash val="sysDot"/>
              </a:ln>
              <a:solidFill>
                <a:schemeClr val="tx1">
                  <a:lumMod val="85000"/>
                  <a:lumOff val="15000"/>
                </a:schemeClr>
              </a:solidFill>
              <a:latin typeface="+mn-ea"/>
              <a:sym typeface="+mn-ea"/>
            </a:endParaRPr>
          </a:p>
        </p:txBody>
      </p:sp>
      <p:cxnSp>
        <p:nvCxnSpPr>
          <p:cNvPr id="13" name="直接连接符 12"/>
          <p:cNvCxnSpPr/>
          <p:nvPr>
            <p:custDataLst>
              <p:tags r:id="rId6"/>
            </p:custDataLst>
          </p:nvPr>
        </p:nvCxnSpPr>
        <p:spPr>
          <a:xfrm flipH="1">
            <a:off x="1347470" y="1122045"/>
            <a:ext cx="728345" cy="0"/>
          </a:xfrm>
          <a:prstGeom prst="line">
            <a:avLst/>
          </a:prstGeom>
          <a:ln w="25400" cap="rnd" cmpd="sng">
            <a:solidFill>
              <a:schemeClr val="accent1">
                <a:alpha val="75000"/>
              </a:schemeClr>
            </a:solidFill>
            <a:prstDash val="sysDash"/>
            <a:roun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22" name="任意多边形 21"/>
          <p:cNvSpPr/>
          <p:nvPr>
            <p:custDataLst>
              <p:tags r:id="rId7"/>
            </p:custDataLst>
          </p:nvPr>
        </p:nvSpPr>
        <p:spPr>
          <a:xfrm>
            <a:off x="-635" y="581279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vertOverflow="overflow" horzOverflow="overflow" vert="horz" wrap="square" numCol="1" spcCol="0" rtlCol="0" fromWordArt="0" anchor="ctr" anchorCtr="0" forceAA="0" compatLnSpc="1">
            <a:noAutofit/>
          </a:bodyPr>
          <a:lstStyle/>
          <a:p>
            <a:pPr lvl="0" algn="ctr">
              <a:buClrTx/>
              <a:buSzTx/>
              <a:buFontTx/>
            </a:pPr>
            <a:endParaRPr lang="zh-CN" altLang="en-US">
              <a:sym typeface="+mn-ea"/>
            </a:endParaRPr>
          </a:p>
        </p:txBody>
      </p:sp>
      <p:sp>
        <p:nvSpPr>
          <p:cNvPr id="24" name="任意多边形 23"/>
          <p:cNvSpPr/>
          <p:nvPr>
            <p:custDataLst>
              <p:tags r:id="rId8"/>
            </p:custDataLst>
          </p:nvPr>
        </p:nvSpPr>
        <p:spPr>
          <a:xfrm flipH="1" flipV="1">
            <a:off x="11179175" y="0"/>
            <a:ext cx="1012825" cy="1045210"/>
          </a:xfrm>
          <a:custGeom>
            <a:avLst/>
            <a:gdLst>
              <a:gd name="idx" fmla="cos wd2 2700000"/>
              <a:gd name="idy" fmla="sin hd2 2700000"/>
              <a:gd name="il" fmla="+- hc 0 idx"/>
              <a:gd name="ir" fmla="+- hc idx 0"/>
              <a:gd name="it" fmla="+- vc 0 idy"/>
              <a:gd name="ib" fmla="+- vc idy 0"/>
            </a:gdLst>
            <a:ahLst/>
            <a:cxnLst>
              <a:cxn ang="3">
                <a:pos x="hc" y="t"/>
              </a:cxn>
              <a:cxn ang="3">
                <a:pos x="il" y="it"/>
              </a:cxn>
              <a:cxn ang="cd2">
                <a:pos x="l" y="vc"/>
              </a:cxn>
              <a:cxn ang="cd4">
                <a:pos x="il" y="ib"/>
              </a:cxn>
              <a:cxn ang="cd4">
                <a:pos x="hc" y="b"/>
              </a:cxn>
              <a:cxn ang="cd4">
                <a:pos x="ir" y="ib"/>
              </a:cxn>
              <a:cxn ang="0">
                <a:pos x="r" y="vc"/>
              </a:cxn>
              <a:cxn ang="3">
                <a:pos x="ir" y="it"/>
              </a:cxn>
            </a:cxnLst>
            <a:rect l="l" t="t" r="r" b="b"/>
            <a:pathLst>
              <a:path w="1595" h="1646">
                <a:moveTo>
                  <a:pt x="60" y="0"/>
                </a:moveTo>
                <a:cubicBezTo>
                  <a:pt x="908" y="0"/>
                  <a:pt x="1595" y="687"/>
                  <a:pt x="1595" y="1536"/>
                </a:cubicBezTo>
                <a:cubicBezTo>
                  <a:pt x="1595" y="1562"/>
                  <a:pt x="1594" y="1588"/>
                  <a:pt x="1593" y="1615"/>
                </a:cubicBezTo>
                <a:lnTo>
                  <a:pt x="1591" y="1646"/>
                </a:lnTo>
                <a:lnTo>
                  <a:pt x="0" y="1646"/>
                </a:lnTo>
                <a:lnTo>
                  <a:pt x="0" y="1"/>
                </a:lnTo>
                <a:lnTo>
                  <a:pt x="20" y="1"/>
                </a:lnTo>
                <a:cubicBezTo>
                  <a:pt x="33" y="0"/>
                  <a:pt x="46" y="0"/>
                  <a:pt x="60" y="0"/>
                </a:cubicBezTo>
                <a:close/>
              </a:path>
            </a:pathLst>
          </a:custGeom>
          <a:solidFill>
            <a:schemeClr val="accent1">
              <a:lumMod val="60000"/>
              <a:lumOff val="40000"/>
              <a:alpha val="15000"/>
            </a:schemeClr>
          </a:solidFill>
          <a:ln>
            <a:noFill/>
          </a:ln>
        </p:spPr>
        <p:style>
          <a:lnRef idx="2">
            <a:schemeClr val="accent1">
              <a:lumMod val="75000"/>
            </a:schemeClr>
          </a:lnRef>
          <a:fillRef idx="1">
            <a:schemeClr val="accent1"/>
          </a:fillRef>
          <a:effectRef idx="0">
            <a:srgbClr val="FFFFFF"/>
          </a:effectRef>
          <a:fontRef idx="minor">
            <a:schemeClr val="lt1"/>
          </a:fontRef>
        </p:style>
        <p:txBody>
          <a:bodyPr wrap="square" rtlCol="0" anchor="ctr">
            <a:noAutofit/>
          </a:bodyPr>
          <a:lstStyle/>
          <a:p>
            <a:pPr algn="ctr"/>
            <a:endParaRPr lang="zh-CN" altLang="en-US"/>
          </a:p>
        </p:txBody>
      </p:sp>
    </p:spTree>
    <p:custDataLst>
      <p:tags r:id="rId9"/>
    </p:custDataLst>
  </p:cSld>
  <p:clrMapOvr>
    <a:masterClrMapping/>
  </p:clrMapOvr>
  <p:timing>
    <p:tnLst>
      <p:par>
        <p:cTn id="1" dur="indefinite" restart="never" nodeType="tmRoot"/>
      </p:par>
    </p:tnLst>
  </p:timing>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0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0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0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0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0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0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0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0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0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0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0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0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0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0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0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0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0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0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0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0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0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0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0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0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0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0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0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0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0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0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0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0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0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0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0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0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0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0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0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0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10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0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0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0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0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0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0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0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0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0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0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0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0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0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0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0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0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0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0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0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0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0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0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0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0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0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0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0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0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0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0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0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0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0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0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0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0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0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0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0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0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0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0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0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0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0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10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0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0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0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0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0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0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0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0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0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100.xml><?xml version="1.0" encoding="utf-8"?>
<p:tagLst xmlns:p="http://schemas.openxmlformats.org/presentationml/2006/main">
  <p:tag name="KSO_WM_UNIT_TYPE" val="a"/>
  <p:tag name="KSO_WM_UNIT_INDEX" val="1"/>
  <p:tag name="KSO_WM_BEAUTIFY_FLAG" val="#wm#"/>
  <p:tag name="KSO_WM_TAG_VERSION" val="3.0"/>
  <p:tag name="KSO_WM_UNIT_ID" val="custom40494939_7*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40494939"/>
  <p:tag name="KSO_WM_TEMPLATE_CATEGORY" val="custom"/>
  <p:tag name="KSO_WM_UNIT_ISCONTENTSTITLE" val="0"/>
  <p:tag name="KSO_WM_UNIT_VALUE" val="10"/>
  <p:tag name="KSO_WM_UNIT_PRESET_TEXT" val="添加章节标题"/>
  <p:tag name="KSO_WM_UNIT_TEXT_TYPE" val="1"/>
</p:tagLst>
</file>

<file path=ppt/tags/tag1101.xml><?xml version="1.0" encoding="utf-8"?>
<p:tagLst xmlns:p="http://schemas.openxmlformats.org/presentationml/2006/main">
  <p:tag name="KSO_WM_UNIT_TYPE" val="e"/>
  <p:tag name="KSO_WM_UNIT_INDEX" val="1"/>
  <p:tag name="KSO_WM_BEAUTIFY_FLAG" val="#wm#"/>
  <p:tag name="KSO_WM_TAG_VERSION" val="3.0"/>
  <p:tag name="KSO_WM_UNIT_ID" val="custom40494939_7*e*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40494939"/>
  <p:tag name="KSO_WM_TEMPLATE_CATEGORY" val="custom"/>
  <p:tag name="KSO_WM_UNIT_PRESET_TEXT_INDEX" val="-1"/>
  <p:tag name="KSO_WM_UNIT_PRESET_TEXT_LEN" val="0"/>
</p:tagLst>
</file>

<file path=ppt/tags/tag1102.xml><?xml version="1.0" encoding="utf-8"?>
<p:tagLst xmlns:p="http://schemas.openxmlformats.org/presentationml/2006/main">
  <p:tag name="KSO_WM_UNIT_TYPE" val="b"/>
  <p:tag name="KSO_WM_UNIT_INDEX" val="1"/>
  <p:tag name="KSO_WM_BEAUTIFY_FLAG" val="#wm#"/>
  <p:tag name="KSO_WM_TAG_VERSION" val="3.0"/>
  <p:tag name="KSO_WM_UNIT_ID" val="custom40494939_7*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40494939"/>
  <p:tag name="KSO_WM_TEMPLATE_CATEGORY" val="custom"/>
  <p:tag name="KSO_WM_UNIT_ISCONTENTSTITLE" val="0"/>
  <p:tag name="KSO_WM_UNIT_VALUE" val="28"/>
  <p:tag name="KSO_WM_UNIT_PRESET_TEXT" val="单击此处添加章节副标题"/>
  <p:tag name="KSO_WM_UNIT_TEXT_TYPE" val="1"/>
</p:tagLst>
</file>

<file path=ppt/tags/tag1103.xml><?xml version="1.0" encoding="utf-8"?>
<p:tagLst xmlns:p="http://schemas.openxmlformats.org/presentationml/2006/main">
  <p:tag name="KSO_WM_SLIDE_TYPE" val="sectionTitle"/>
  <p:tag name="KSO_WM_TEMPLATE_SUBCATEGORY" val="29"/>
  <p:tag name="KSO_WM_TEMPLATE_COLOR_TYPE" val="0"/>
  <p:tag name="KSO_WM_TAG_VERSION" val="3.0"/>
  <p:tag name="KSO_WM_SLIDE_SUBTYPE" val="pureTxt"/>
  <p:tag name="KSO_WM_SLIDE_ITEM_CNT" val="0"/>
  <p:tag name="KSO_WM_BEAUTIFY_FLAG" val="#wm#"/>
  <p:tag name="KSO_WM_TEMPLATE_INDEX" val="40494939"/>
  <p:tag name="KSO_WM_TEMPLATE_CATEGORY" val="custom"/>
  <p:tag name="KSO_WM_SLIDE_INDEX" val="7"/>
  <p:tag name="KSO_WM_SLIDE_ID" val="custom40494939_7"/>
  <p:tag name="KSO_WM_TEMPLATE_MASTER_TYPE" val="0"/>
  <p:tag name="KSO_WM_SLIDE_LAYOUT" val="a_b_e"/>
  <p:tag name="KSO_WM_SLIDE_LAYOUT_CNT" val="1_1_1"/>
</p:tagLst>
</file>

<file path=ppt/tags/tag110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20235141_1*a*1"/>
  <p:tag name="KSO_WM_TEMPLATE_CATEGORY" val="custom"/>
  <p:tag name="KSO_WM_TEMPLATE_INDEX" val="20235141"/>
  <p:tag name="KSO_WM_UNIT_LAYERLEVEL" val="1"/>
  <p:tag name="KSO_WM_TAG_VERSION" val="3.0"/>
  <p:tag name="KSO_WM_BEAUTIFY_FLAG" val="#wm#"/>
  <p:tag name="KSO_WM_UNIT_PRESET_TEXT" val="单击此处添加文档标题内容"/>
  <p:tag name="KSO_WM_UNIT_TEXT_TYPE" val="1"/>
</p:tagLst>
</file>

<file path=ppt/tags/tag11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5141_1*i*1"/>
  <p:tag name="KSO_WM_TEMPLATE_CATEGORY" val="custom"/>
  <p:tag name="KSO_WM_TEMPLATE_INDEX" val="20235141"/>
  <p:tag name="KSO_WM_UNIT_LAYERLEVEL" val="1"/>
  <p:tag name="KSO_WM_TAG_VERSION" val="3.0"/>
  <p:tag name="KSO_WM_BEAUTIFY_FLAG" val="#wm#"/>
</p:tagLst>
</file>

<file path=ppt/tags/tag11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5141_1*i*2"/>
  <p:tag name="KSO_WM_TEMPLATE_CATEGORY" val="custom"/>
  <p:tag name="KSO_WM_TEMPLATE_INDEX" val="20235141"/>
  <p:tag name="KSO_WM_UNIT_LAYERLEVEL" val="1"/>
  <p:tag name="KSO_WM_TAG_VERSION" val="3.0"/>
  <p:tag name="KSO_WM_BEAUTIFY_FLAG" val="#wm#"/>
</p:tagLst>
</file>

<file path=ppt/tags/tag11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5141_1*i*3"/>
  <p:tag name="KSO_WM_TEMPLATE_CATEGORY" val="custom"/>
  <p:tag name="KSO_WM_TEMPLATE_INDEX" val="20235141"/>
  <p:tag name="KSO_WM_UNIT_LAYERLEVEL" val="1"/>
  <p:tag name="KSO_WM_TAG_VERSION" val="3.0"/>
  <p:tag name="KSO_WM_BEAUTIFY_FLAG" val="#wm#"/>
</p:tagLst>
</file>

<file path=ppt/tags/tag11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custom20235141_1*c_f*1_1"/>
  <p:tag name="KSO_WM_TEMPLATE_CATEGORY" val="custom"/>
  <p:tag name="KSO_WM_TEMPLATE_INDEX" val="20235141"/>
  <p:tag name="KSO_WM_UNIT_LAYERLEVEL" val="1_1"/>
  <p:tag name="KSO_WM_TAG_VERSION" val="3.0"/>
  <p:tag name="KSO_WM_UNIT_SUBTYPE" val="a"/>
  <p:tag name="KSO_WM_UNIT_NOCLEAR" val="0"/>
  <p:tag name="KSO_WM_UNIT_VALUE" val="36"/>
  <p:tag name="KSO_WM_UNIT_TYPE" val="c_f"/>
  <p:tag name="KSO_WM_UNIT_INDEX" val="1_1"/>
  <p:tag name="KSO_WM_DIAGRAM_VERSION" val="3"/>
  <p:tag name="KSO_WM_DIAGRAM_COLOR_TRICK" val="1"/>
  <p:tag name="KSO_WM_DIAGRAM_COLOR_TEXT_CAN_REMOVE" val="n"/>
  <p:tag name="KSO_WM_DIAGRAM_MAX_ITEMCNT" val="4"/>
  <p:tag name="KSO_WM_DIAGRAM_MIN_ITEMCNT" val="1"/>
  <p:tag name="KSO_WM_DIAGRAM_VIRTUALLY_FRAME" val="{&quot;height&quot;:335.95001220703125,&quot;left&quot;:60.61255768062565,&quot;top&quot;:141.03208051065758,&quot;width&quot;:343.7749633789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2"/>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根据需要可酌情增减文字以便观者准确地理解您传达的思想。&#10;单击此处添加文本具体内容，简明扼要地阐述您的观点。根据需要可酌情增减文字以便观者准确地理解您传达的思想。&#10;单击此处添加文本具体内容，简明扼要地阐述您的观点。&#10;根据需要可酌情增减文字。根据需要可酌情增减文字以便观者准确地理解您传达的思想。"/>
</p:tagLst>
</file>

<file path=ppt/tags/tag11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5141_1*i*4"/>
  <p:tag name="KSO_WM_TEMPLATE_CATEGORY" val="custom"/>
  <p:tag name="KSO_WM_TEMPLATE_INDEX" val="20235141"/>
  <p:tag name="KSO_WM_UNIT_LAYERLEVEL" val="1"/>
  <p:tag name="KSO_WM_TAG_VERSION" val="3.0"/>
  <p:tag name="KSO_WM_BEAUTIFY_FLAG" val="#wm#"/>
</p:tagLst>
</file>

<file path=ppt/tags/tag1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1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5141_1*i*5"/>
  <p:tag name="KSO_WM_TEMPLATE_CATEGORY" val="custom"/>
  <p:tag name="KSO_WM_TEMPLATE_INDEX" val="20235141"/>
  <p:tag name="KSO_WM_UNIT_LAYERLEVEL" val="1"/>
  <p:tag name="KSO_WM_TAG_VERSION" val="3.0"/>
  <p:tag name="KSO_WM_BEAUTIFY_FLAG" val="#wm#"/>
</p:tagLst>
</file>

<file path=ppt/tags/tag11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c_a"/>
  <p:tag name="KSO_WM_UNIT_INDEX" val="1_1"/>
  <p:tag name="KSO_WM_UNIT_ID" val="custom20235141_1*c_a*1_1"/>
  <p:tag name="KSO_WM_TEMPLATE_CATEGORY" val="custom"/>
  <p:tag name="KSO_WM_TEMPLATE_INDEX" val="20235141"/>
  <p:tag name="KSO_WM_UNIT_LAYERLEVEL" val="1_1"/>
  <p:tag name="KSO_WM_TAG_VERSION" val="3.0"/>
  <p:tag name="KSO_WM_BEAUTIFY_FLAG" val="#wm#"/>
  <p:tag name="KSO_WM_UNIT_ISCONTENTSTITLE" val="0"/>
  <p:tag name="KSO_WM_UNIT_ISNUMDGMTITLE" val="0"/>
  <p:tag name="KSO_WM_UNIT_PRESET_TEXT" val="单击此处添加文档标题内容"/>
  <p:tag name="KSO_WM_UNIT_NOCLEAR" val="0"/>
  <p:tag name="KSO_WM_UNIT_VALUE" val="35"/>
  <p:tag name="KSO_WM_UNIT_TEXT_TYPE" val="1"/>
</p:tagLst>
</file>

<file path=ppt/tags/tag1112.xml><?xml version="1.0" encoding="utf-8"?>
<p:tagLst xmlns:p="http://schemas.openxmlformats.org/presentationml/2006/main">
  <p:tag name="KSO_WM_SLIDE_ID" val="custom20235141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786.85*239.3"/>
  <p:tag name="KSO_WM_SLIDE_POSITION" val="85.85*193.85"/>
  <p:tag name="KSO_WM_SLIDE_LAYOUT" val="a_c"/>
  <p:tag name="KSO_WM_SLIDE_LAYOUT_CNT" val="1_1"/>
  <p:tag name="KSO_WM_SPECIAL_SOURCE" val="bdnull"/>
</p:tagLst>
</file>

<file path=ppt/tags/tag11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1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1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1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1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1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1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1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1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1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1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1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1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1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1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1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11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1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1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1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1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1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1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1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1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1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1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1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1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1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1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1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1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1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1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1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1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1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1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1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1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1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1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1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1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1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1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1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1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1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1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1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1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1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1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1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1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1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1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11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1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1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1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1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1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1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1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1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1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11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1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1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1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1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1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1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1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1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1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12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2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2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2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2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2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2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2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2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2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2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2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2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2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2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2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2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2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2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2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2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2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2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2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2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2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2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2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2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2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12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2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2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2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2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2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2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2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2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2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24.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12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2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2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2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2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2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2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2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2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2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25.xml><?xml version="1.0" encoding="utf-8"?>
<p:tagLst xmlns:p="http://schemas.openxmlformats.org/presentationml/2006/main">
  <p:tag name="LAYOUTZORDER" val="2"/>
  <p:tag name="KSO_WM_UNIT_ID" val="_1*i*1"/>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1"/>
</p:tagLst>
</file>

<file path=ppt/tags/tag12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2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2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2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2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2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2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2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2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2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26.xml><?xml version="1.0" encoding="utf-8"?>
<p:tagLst xmlns:p="http://schemas.openxmlformats.org/presentationml/2006/main">
  <p:tag name="LAYOUTZORDER" val="3"/>
  <p:tag name="KSO_WM_UNIT_ID" val="_1*i*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2"/>
</p:tagLst>
</file>

<file path=ppt/tags/tag12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2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2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2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2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2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2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2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2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2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27.xml><?xml version="1.0" encoding="utf-8"?>
<p:tagLst xmlns:p="http://schemas.openxmlformats.org/presentationml/2006/main">
  <p:tag name="LAYOUTZORDER" val="4"/>
  <p:tag name="KSO_WM_UNIT_ID" val="_1*i*3"/>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3"/>
</p:tagLst>
</file>

<file path=ppt/tags/tag12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2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2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2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2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2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2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2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2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2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f*4"/>
  <p:tag name="KSO_WM_UNIT_LAYERLEVEL" val="1"/>
  <p:tag name="KSO_WM_TAG_VERSION" val="3.0"/>
  <p:tag name="KSO_WM_BEAUTIFY_FLAG" val="#wm#"/>
  <p:tag name="KSO_WM_UNIT_SUBTYPE" val="b"/>
  <p:tag name="KSO_WM_UNIT_PRESET_TEXT" val="署名占位符"/>
  <p:tag name="KSO_WM_UNIT_NOCLEAR" val="0"/>
  <p:tag name="KSO_WM_UNIT_VALUE" val="8"/>
  <p:tag name="KSO_WM_UNIT_TYPE" val="f"/>
  <p:tag name="KSO_WM_UNIT_INDEX" val="4"/>
  <p:tag name="KSO_WM_TEMPLATE_USER_THEME" val="1"/>
  <p:tag name="KSO_WM_UNIT_TEXT_LAYER_COUNT" val="1"/>
</p:tagLst>
</file>

<file path=ppt/tags/tag12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2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2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2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2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2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2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2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2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2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b*1"/>
  <p:tag name="KSO_WM_UNIT_LAYERLEVEL" val="1"/>
  <p:tag name="KSO_WM_TAG_VERSION" val="3.0"/>
  <p:tag name="KSO_WM_BEAUTIFY_FLAG" val="#wm#"/>
  <p:tag name="KSO_WM_UNIT_ISCONTENTSTITLE" val="0"/>
  <p:tag name="KSO_WM_UNIT_ISNUMDGMTITLE" val="0"/>
  <p:tag name="KSO_WM_UNIT_PRESET_TEXT" val="单击此处编辑母版副标题样式"/>
  <p:tag name="KSO_WM_UNIT_NOCLEAR" val="0"/>
  <p:tag name="KSO_WM_UNIT_VALUE" val="80"/>
  <p:tag name="KSO_WM_UNIT_TYPE" val="b"/>
  <p:tag name="KSO_WM_UNIT_INDEX" val="1"/>
  <p:tag name="KSO_WM_TEMPLATE_USER_THEME" val="1"/>
</p:tagLst>
</file>

<file path=ppt/tags/tag12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2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2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2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2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2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2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2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2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2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30"/>
  <p:tag name="KSO_WM_UNIT_TYPE" val="a"/>
  <p:tag name="KSO_WM_UNIT_INDEX" val="1"/>
  <p:tag name="KSO_WM_TEMPLATE_USER_THEME" val="1"/>
</p:tagLst>
</file>

<file path=ppt/tags/tag13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3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3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3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3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3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3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3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3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3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31.xml><?xml version="1.0" encoding="utf-8"?>
<p:tagLst xmlns:p="http://schemas.openxmlformats.org/presentationml/2006/main">
  <p:tag name="KSO_WM_UNIT_TYPE" val="f"/>
  <p:tag name="KSO_WM_UNIT_INDEX" val="1"/>
  <p:tag name="KSO_WM_UNIT_ID" val="_2*f*1"/>
  <p:tag name="KSO_WM_BEAUTIFY_FLAG" val="#wm#"/>
  <p:tag name="KSO_WM_TAG_VERSION" val="3.0"/>
  <p:tag name="KSO_WM_UNIT_LAYERLEVEL" val="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340"/>
</p:tagLst>
</file>

<file path=ppt/tags/tag13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3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3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3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3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3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3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3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3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3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32.xml><?xml version="1.0" encoding="utf-8"?>
<p:tagLst xmlns:p="http://schemas.openxmlformats.org/presentationml/2006/main">
  <p:tag name="KSO_WM_UNIT_ID" val="_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3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3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3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3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3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3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3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3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3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3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33.xml><?xml version="1.0" encoding="utf-8"?>
<p:tagLst xmlns:p="http://schemas.openxmlformats.org/presentationml/2006/main">
  <p:tag name="KSO_WM_UNIT_ID" val="_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3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3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3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3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3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3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3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3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3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3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34.xml><?xml version="1.0" encoding="utf-8"?>
<p:tagLst xmlns:p="http://schemas.openxmlformats.org/presentationml/2006/main">
  <p:tag name="KSO_WM_UNIT_ID" val="_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3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3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3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3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3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3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3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3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3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3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35.xml><?xml version="1.0" encoding="utf-8"?>
<p:tagLst xmlns:p="http://schemas.openxmlformats.org/presentationml/2006/main">
  <p:tag name="KSO_WM_UNIT_TYPE" val="a"/>
  <p:tag name="KSO_WM_UNIT_INDEX" val="1"/>
  <p:tag name="KSO_WM_UNIT_ID" val="_2*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3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3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3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3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3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3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3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3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3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3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36.xml><?xml version="1.0" encoding="utf-8"?>
<p:tagLst xmlns:p="http://schemas.openxmlformats.org/presentationml/2006/main">
  <p:tag name="LAYOUTZORDER" val="2"/>
  <p:tag name="KSO_WM_UNIT_ID" val="_3*i*1"/>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1"/>
</p:tagLst>
</file>

<file path=ppt/tags/tag13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3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3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3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3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3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3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3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3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3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37.xml><?xml version="1.0" encoding="utf-8"?>
<p:tagLst xmlns:p="http://schemas.openxmlformats.org/presentationml/2006/main">
  <p:tag name="LAYOUTZORDER" val="3"/>
  <p:tag name="KSO_WM_UNIT_ID" val="_3*i*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2"/>
</p:tagLst>
</file>

<file path=ppt/tags/tag13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3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3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3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3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3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3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3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3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3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a*1"/>
  <p:tag name="KSO_WM_UNIT_LAYERLEVEL" val="1"/>
  <p:tag name="KSO_WM_TAG_VERSION" val="3.0"/>
  <p:tag name="KSO_WM_BEAUTIFY_FLAG" val="#wm#"/>
  <p:tag name="KSO_WM_UNIT_ISCONTENTSTITLE" val="1"/>
  <p:tag name="KSO_WM_UNIT_ISNUMDGMTITLE" val="0"/>
  <p:tag name="KSO_WM_UNIT_PRESET_TEXT" val="标题"/>
  <p:tag name="KSO_WM_UNIT_NOCLEAR" val="0"/>
  <p:tag name="KSO_WM_UNIT_VALUE" val="3"/>
  <p:tag name="KSO_WM_UNIT_TYPE" val="a"/>
  <p:tag name="KSO_WM_UNIT_INDEX" val="1"/>
  <p:tag name="KSO_WM_TEMPLATE_USER_THEME" val="1"/>
</p:tagLst>
</file>

<file path=ppt/tags/tag13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3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3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3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3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3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3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3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3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3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 name="KSO_WM_TEMPLATE_USER_THEME" val="1"/>
</p:tagLst>
</file>

<file path=ppt/tags/tag13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3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3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3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3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3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3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3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3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3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 name="KSO_WM_TEMPLATE_USER_THEME" val="1"/>
</p:tagLst>
</file>

<file path=ppt/tags/tag14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4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4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4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4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4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4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4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4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4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 name="KSO_WM_TEMPLATE_USER_THEME" val="1"/>
</p:tagLst>
</file>

<file path=ppt/tags/tag14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4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4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4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4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4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4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4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4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4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42.xml><?xml version="1.0" encoding="utf-8"?>
<p:tagLst xmlns:p="http://schemas.openxmlformats.org/presentationml/2006/main">
  <p:tag name="LAYOUTZORDER" val="2"/>
  <p:tag name="KSO_WM_UNIT_ID" val="_4*i*1"/>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1"/>
</p:tagLst>
</file>

<file path=ppt/tags/tag14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4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4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4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4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4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4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4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4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4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43.xml><?xml version="1.0" encoding="utf-8"?>
<p:tagLst xmlns:p="http://schemas.openxmlformats.org/presentationml/2006/main">
  <p:tag name="LAYOUTZORDER" val="3"/>
  <p:tag name="KSO_WM_UNIT_ID" val="_4*i*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2"/>
</p:tagLst>
</file>

<file path=ppt/tags/tag14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4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4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4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4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4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4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4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4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4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3.0"/>
  <p:tag name="KSO_WM_BEAUTIFY_FLAG" val="#wm#"/>
  <p:tag name="KSO_WM_TEMPLATE_USER_THEME" val="1"/>
</p:tagLst>
</file>

<file path=ppt/tags/tag14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4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4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4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4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4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4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4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4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4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3.0"/>
  <p:tag name="KSO_WM_BEAUTIFY_FLAG" val="#wm#"/>
  <p:tag name="KSO_WM_TEMPLATE_USER_THEME" val="1"/>
</p:tagLst>
</file>

<file path=ppt/tags/tag14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4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4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4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4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4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4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4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4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4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3.0"/>
  <p:tag name="KSO_WM_BEAUTIFY_FLAG" val="#wm#"/>
  <p:tag name="KSO_WM_TEMPLATE_USER_THEME" val="1"/>
</p:tagLst>
</file>

<file path=ppt/tags/tag14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4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4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4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4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4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4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4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4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4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14"/>
  <p:tag name="KSO_WM_UNIT_TYPE" val="a"/>
  <p:tag name="KSO_WM_UNIT_INDEX" val="1"/>
  <p:tag name="KSO_WM_TEMPLATE_USER_THEME" val="1"/>
</p:tagLst>
</file>

<file path=ppt/tags/tag14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4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4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4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4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4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4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4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4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4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48.xml><?xml version="1.0" encoding="utf-8"?>
<p:tagLst xmlns:p="http://schemas.openxmlformats.org/presentationml/2006/main">
  <p:tag name="KSO_WM_UNIT_HIGHLIGHT" val="0"/>
  <p:tag name="KSO_WM_UNIT_COMPATIBLE" val="1"/>
  <p:tag name="KSO_WM_UNIT_DIAGRAM_ISNUMVISUAL" val="0"/>
  <p:tag name="KSO_WM_UNIT_DIAGRAM_ISREFERUNIT" val="0"/>
  <p:tag name="KSO_WM_UNIT_ID" val="_4*e*1"/>
  <p:tag name="KSO_WM_UNIT_LAYERLEVEL" val="1"/>
  <p:tag name="KSO_WM_TAG_VERSION" val="3.0"/>
  <p:tag name="KSO_WM_BEAUTIFY_FLAG" val="#wm#"/>
  <p:tag name="KSO_WM_UNIT_PRESET_TEXT" val="节编号"/>
  <p:tag name="KSO_WM_UNIT_NOCLEAR" val="0"/>
  <p:tag name="KSO_WM_UNIT_VALUE" val="13"/>
  <p:tag name="KSO_WM_UNIT_TYPE" val="e"/>
  <p:tag name="KSO_WM_UNIT_INDEX" val="1"/>
  <p:tag name="KSO_WM_TEMPLATE_USER_THEME" val="1"/>
</p:tagLst>
</file>

<file path=ppt/tags/tag14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4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4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4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4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4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4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4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4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4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49.xml><?xml version="1.0" encoding="utf-8"?>
<p:tagLst xmlns:p="http://schemas.openxmlformats.org/presentationml/2006/main">
  <p:tag name="KSO_WM_UNIT_TYPE" val="f"/>
  <p:tag name="KSO_WM_UNIT_INDEX" val="1"/>
  <p:tag name="KSO_WM_UNIT_ID" val="_5*f*1"/>
  <p:tag name="KSO_WM_BEAUTIFY_FLAG" val="#wm#"/>
  <p:tag name="KSO_WM_TAG_VERSION" val="3.0"/>
  <p:tag name="KSO_WM_UNIT_LAYERLEVEL" val="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160"/>
</p:tagLst>
</file>

<file path=ppt/tags/tag14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4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4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4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4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4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4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4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4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4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50.xml><?xml version="1.0" encoding="utf-8"?>
<p:tagLst xmlns:p="http://schemas.openxmlformats.org/presentationml/2006/main">
  <p:tag name="KSO_WM_UNIT_TYPE" val="f"/>
  <p:tag name="KSO_WM_UNIT_INDEX" val="2"/>
  <p:tag name="KSO_WM_UNIT_ID" val="_5*f*2"/>
  <p:tag name="KSO_WM_BEAUTIFY_FLAG" val="#wm#"/>
  <p:tag name="KSO_WM_TAG_VERSION" val="3.0"/>
  <p:tag name="KSO_WM_UNIT_LAYERLEVEL" val="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160"/>
</p:tagLst>
</file>

<file path=ppt/tags/tag15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5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5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5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5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5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51.xml><?xml version="1.0" encoding="utf-8"?>
<p:tagLst xmlns:p="http://schemas.openxmlformats.org/presentationml/2006/main">
  <p:tag name="KSO_WM_UNIT_ID" val="_5**"/>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5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5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5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5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5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5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5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5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5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52.xml><?xml version="1.0" encoding="utf-8"?>
<p:tagLst xmlns:p="http://schemas.openxmlformats.org/presentationml/2006/main">
  <p:tag name="KSO_WM_UNIT_ID" val="_5**"/>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5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5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5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5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5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5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5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5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5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5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53.xml><?xml version="1.0" encoding="utf-8"?>
<p:tagLst xmlns:p="http://schemas.openxmlformats.org/presentationml/2006/main">
  <p:tag name="KSO_WM_UNIT_ID" val="_5**"/>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5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5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5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5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5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5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5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5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5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5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54.xml><?xml version="1.0" encoding="utf-8"?>
<p:tagLst xmlns:p="http://schemas.openxmlformats.org/presentationml/2006/main">
  <p:tag name="KSO_WM_UNIT_TYPE" val="a"/>
  <p:tag name="KSO_WM_UNIT_INDEX" val="1"/>
  <p:tag name="KSO_WM_UNIT_ID" val="_5*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5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5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5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5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5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5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5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5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5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5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55.xml><?xml version="1.0" encoding="utf-8"?>
<p:tagLst xmlns:p="http://schemas.openxmlformats.org/presentationml/2006/main">
  <p:tag name="KSO_WM_UNIT_TYPE" val="h_a"/>
  <p:tag name="KSO_WM_UNIT_INDEX" val="1_1"/>
  <p:tag name="KSO_WM_UNIT_ID" val="_6*h_a*1_1"/>
  <p:tag name="KSO_WM_BEAUTIFY_FLAG" val="#wm#"/>
  <p:tag name="KSO_WM_TAG_VERSION" val="3.0"/>
  <p:tag name="KSO_WM_UNIT_LAYERLEVEL" val="1_1"/>
  <p:tag name="KSO_WM_TEMPLATE_USER_THEME" val="1"/>
  <p:tag name="KSO_WM_UNIT_TEXT_LAYER_COUNT" val="1"/>
  <p:tag name="KSO_WM_UNIT_NOCLEAR" val="0"/>
  <p:tag name="KSO_WM_UNIT_HIGHLIGHT" val="0"/>
  <p:tag name="KSO_WM_UNIT_COMPATIBLE" val="0"/>
  <p:tag name="KSO_WM_UNIT_DIAGRAM_ISNUMVISUAL" val="0"/>
  <p:tag name="KSO_WM_UNIT_DIAGRAM_ISREFERUNIT" val="0"/>
  <p:tag name="KSO_WM_UNIT_ISCONTENTSTITLE" val="0"/>
  <p:tag name="KSO_WM_UNIT_ISNUMDGMTITLE" val="0"/>
  <p:tag name="KSO_WM_UNIT_PRESET_TEXT" val="单击此处编辑母版文本样式"/>
</p:tagLst>
</file>

<file path=ppt/tags/tag15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5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5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5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5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5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5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5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5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5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56.xml><?xml version="1.0" encoding="utf-8"?>
<p:tagLst xmlns:p="http://schemas.openxmlformats.org/presentationml/2006/main">
  <p:tag name="KSO_WM_UNIT_TYPE" val="h_f"/>
  <p:tag name="KSO_WM_UNIT_INDEX" val="1_1"/>
  <p:tag name="KSO_WM_UNIT_ID" val="_6*h_f*1_1"/>
  <p:tag name="KSO_WM_BEAUTIFY_FLAG" val="#wm#"/>
  <p:tag name="KSO_WM_TAG_VERSION" val="3.0"/>
  <p:tag name="KSO_WM_UNIT_LAYERLEVEL" val="1_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144"/>
</p:tagLst>
</file>

<file path=ppt/tags/tag15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5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5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5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5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5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5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5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5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5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57.xml><?xml version="1.0" encoding="utf-8"?>
<p:tagLst xmlns:p="http://schemas.openxmlformats.org/presentationml/2006/main">
  <p:tag name="KSO_WM_UNIT_TYPE" val="h_a"/>
  <p:tag name="KSO_WM_UNIT_INDEX" val="2_1"/>
  <p:tag name="KSO_WM_UNIT_ID" val="_6*h_a*2_1"/>
  <p:tag name="KSO_WM_BEAUTIFY_FLAG" val="#wm#"/>
  <p:tag name="KSO_WM_TAG_VERSION" val="3.0"/>
  <p:tag name="KSO_WM_UNIT_LAYERLEVEL" val="1_1"/>
  <p:tag name="KSO_WM_TEMPLATE_USER_THEME" val="1"/>
  <p:tag name="KSO_WM_UNIT_TEXT_LAYER_COUNT" val="1"/>
  <p:tag name="KSO_WM_UNIT_NOCLEAR" val="0"/>
  <p:tag name="KSO_WM_UNIT_HIGHLIGHT" val="0"/>
  <p:tag name="KSO_WM_UNIT_COMPATIBLE" val="0"/>
  <p:tag name="KSO_WM_UNIT_DIAGRAM_ISNUMVISUAL" val="0"/>
  <p:tag name="KSO_WM_UNIT_DIAGRAM_ISREFERUNIT" val="0"/>
  <p:tag name="KSO_WM_UNIT_ISCONTENTSTITLE" val="0"/>
  <p:tag name="KSO_WM_UNIT_ISNUMDGMTITLE" val="0"/>
  <p:tag name="KSO_WM_UNIT_PRESET_TEXT" val="单击此处编辑母版文本样式"/>
</p:tagLst>
</file>

<file path=ppt/tags/tag15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5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5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5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5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5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5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5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5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5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58.xml><?xml version="1.0" encoding="utf-8"?>
<p:tagLst xmlns:p="http://schemas.openxmlformats.org/presentationml/2006/main">
  <p:tag name="KSO_WM_UNIT_TYPE" val="h_f"/>
  <p:tag name="KSO_WM_UNIT_INDEX" val="2_1"/>
  <p:tag name="KSO_WM_UNIT_ID" val="_6*h_f*2_1"/>
  <p:tag name="KSO_WM_BEAUTIFY_FLAG" val="#wm#"/>
  <p:tag name="KSO_WM_TAG_VERSION" val="3.0"/>
  <p:tag name="KSO_WM_UNIT_LAYERLEVEL" val="1_1"/>
  <p:tag name="KSO_WM_TEMPLATE_USER_THEME" val="1"/>
  <p:tag name="KSO_WM_UNIT_SUBTYPE" val="a"/>
  <p:tag name="KSO_WM_UNIT_TEXT_LAYER_COUNT" val="1"/>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5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5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5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5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5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5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5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5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5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5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59.xml><?xml version="1.0" encoding="utf-8"?>
<p:tagLst xmlns:p="http://schemas.openxmlformats.org/presentationml/2006/main">
  <p:tag name="KSO_WM_UNIT_ID" val="_6**"/>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5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5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5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5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5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5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5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5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5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5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60.xml><?xml version="1.0" encoding="utf-8"?>
<p:tagLst xmlns:p="http://schemas.openxmlformats.org/presentationml/2006/main">
  <p:tag name="KSO_WM_UNIT_ID" val="_6**"/>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6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6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6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6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6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6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6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6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6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61.xml><?xml version="1.0" encoding="utf-8"?>
<p:tagLst xmlns:p="http://schemas.openxmlformats.org/presentationml/2006/main">
  <p:tag name="KSO_WM_UNIT_ID" val="_6**"/>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6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6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6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6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6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6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6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6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6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62.xml><?xml version="1.0" encoding="utf-8"?>
<p:tagLst xmlns:p="http://schemas.openxmlformats.org/presentationml/2006/main">
  <p:tag name="KSO_WM_UNIT_TYPE" val="a"/>
  <p:tag name="KSO_WM_UNIT_INDEX" val="1"/>
  <p:tag name="KSO_WM_UNIT_ID" val="_6*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6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6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6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6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6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6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6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6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6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6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63.xml><?xml version="1.0" encoding="utf-8"?>
<p:tagLst xmlns:p="http://schemas.openxmlformats.org/presentationml/2006/main">
  <p:tag name="KSO_WM_UNIT_ID" val="_7**"/>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6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6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6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6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6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6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6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6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6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64.xml><?xml version="1.0" encoding="utf-8"?>
<p:tagLst xmlns:p="http://schemas.openxmlformats.org/presentationml/2006/main">
  <p:tag name="KSO_WM_UNIT_ID" val="_7**"/>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6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6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6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6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6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6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6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6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6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65.xml><?xml version="1.0" encoding="utf-8"?>
<p:tagLst xmlns:p="http://schemas.openxmlformats.org/presentationml/2006/main">
  <p:tag name="KSO_WM_UNIT_ID" val="_7**"/>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6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6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6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6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6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6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6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6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6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66.xml><?xml version="1.0" encoding="utf-8"?>
<p:tagLst xmlns:p="http://schemas.openxmlformats.org/presentationml/2006/main">
  <p:tag name="KSO_WM_UNIT_TYPE" val="a"/>
  <p:tag name="KSO_WM_UNIT_INDEX" val="1"/>
  <p:tag name="KSO_WM_UNIT_ID" val="_7*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6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6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6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6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6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6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6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6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6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6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67.xml><?xml version="1.0" encoding="utf-8"?>
<p:tagLst xmlns:p="http://schemas.openxmlformats.org/presentationml/2006/main">
  <p:tag name="KSO_WM_UNIT_ID" val="_8**"/>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6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6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6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6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6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6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6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6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6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68.xml><?xml version="1.0" encoding="utf-8"?>
<p:tagLst xmlns:p="http://schemas.openxmlformats.org/presentationml/2006/main">
  <p:tag name="KSO_WM_UNIT_ID" val="_8**"/>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6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6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6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6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6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6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6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6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6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69.xml><?xml version="1.0" encoding="utf-8"?>
<p:tagLst xmlns:p="http://schemas.openxmlformats.org/presentationml/2006/main">
  <p:tag name="KSO_WM_UNIT_ID" val="_8**"/>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6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6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6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6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6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6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6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6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6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6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70.xml><?xml version="1.0" encoding="utf-8"?>
<p:tagLst xmlns:p="http://schemas.openxmlformats.org/presentationml/2006/main">
  <p:tag name="KSO_WM_UNIT_TYPE" val="f"/>
  <p:tag name="KSO_WM_UNIT_INDEX" val="1"/>
  <p:tag name="KSO_WM_UNIT_ID" val="_9*f*1"/>
  <p:tag name="KSO_WM_BEAUTIFY_FLAG" val="#wm#"/>
  <p:tag name="KSO_WM_TAG_VERSION" val="3.0"/>
  <p:tag name="KSO_WM_UNIT_LAYERLEVEL" val="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408"/>
</p:tagLst>
</file>

<file path=ppt/tags/tag17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7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7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7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7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7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7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7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7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7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71.xml><?xml version="1.0" encoding="utf-8"?>
<p:tagLst xmlns:p="http://schemas.openxmlformats.org/presentationml/2006/main">
  <p:tag name="KSO_WM_UNIT_ID" val="_9**"/>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7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7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7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7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7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7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7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7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7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72.xml><?xml version="1.0" encoding="utf-8"?>
<p:tagLst xmlns:p="http://schemas.openxmlformats.org/presentationml/2006/main">
  <p:tag name="KSO_WM_UNIT_ID" val="_9**"/>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7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7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7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7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7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7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7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7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7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73.xml><?xml version="1.0" encoding="utf-8"?>
<p:tagLst xmlns:p="http://schemas.openxmlformats.org/presentationml/2006/main">
  <p:tag name="KSO_WM_UNIT_ID" val="_9**"/>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7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7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7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7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7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7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7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7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7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74.xml><?xml version="1.0" encoding="utf-8"?>
<p:tagLst xmlns:p="http://schemas.openxmlformats.org/presentationml/2006/main">
  <p:tag name="KSO_WM_UNIT_ID" val="_1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7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7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7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7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7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7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7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7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7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75.xml><?xml version="1.0" encoding="utf-8"?>
<p:tagLst xmlns:p="http://schemas.openxmlformats.org/presentationml/2006/main">
  <p:tag name="KSO_WM_UNIT_ID" val="_1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7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7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7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7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7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7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7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7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7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76.xml><?xml version="1.0" encoding="utf-8"?>
<p:tagLst xmlns:p="http://schemas.openxmlformats.org/presentationml/2006/main">
  <p:tag name="KSO_WM_UNIT_ID" val="_1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7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7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7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7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7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7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7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7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7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7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77.xml><?xml version="1.0" encoding="utf-8"?>
<p:tagLst xmlns:p="http://schemas.openxmlformats.org/presentationml/2006/main">
  <p:tag name="KSO_WM_UNIT_TYPE" val="b"/>
  <p:tag name="KSO_WM_UNIT_INDEX" val="1"/>
  <p:tag name="KSO_WM_UNIT_ID" val="_10*b*1"/>
  <p:tag name="KSO_WM_BEAUTIFY_FLAG" val="#wm#"/>
  <p:tag name="KSO_WM_TAG_VERSION" val="3.0"/>
  <p:tag name="KSO_WM_UNIT_LAYERLEVEL" val="1"/>
  <p:tag name="KSO_WM_TEMPLATE_USER_THEME" val="1"/>
  <p:tag name="KSO_WM_UNIT_TEXT_LAYER_COUNT" val="1"/>
  <p:tag name="KSO_WM_UNIT_NOCLEAR" val="0"/>
  <p:tag name="KSO_WM_UNIT_HIGHLIGHT" val="0"/>
  <p:tag name="KSO_WM_UNIT_COMPATIBLE" val="0"/>
  <p:tag name="KSO_WM_UNIT_DIAGRAM_ISNUMVISUAL" val="0"/>
  <p:tag name="KSO_WM_UNIT_DIAGRAM_ISREFERUNIT" val="0"/>
  <p:tag name="KSO_WM_UNIT_ISCONTENTSTITLE" val="0"/>
  <p:tag name="KSO_WM_UNIT_ISNUMDGMTITLE" val="0"/>
  <p:tag name="KSO_WM_UNIT_PRESET_TEXT" val="单击此处编辑副标题"/>
</p:tagLst>
</file>

<file path=ppt/tags/tag17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7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7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7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7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7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7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7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7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7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78.xml><?xml version="1.0" encoding="utf-8"?>
<p:tagLst xmlns:p="http://schemas.openxmlformats.org/presentationml/2006/main">
  <p:tag name="KSO_WM_UNIT_TYPE" val="a"/>
  <p:tag name="KSO_WM_UNIT_INDEX" val="1"/>
  <p:tag name="KSO_WM_UNIT_ID" val="_10*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Lst>
</file>

<file path=ppt/tags/tag17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7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7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7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7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7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7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7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7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7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79.xml><?xml version="1.0" encoding="utf-8"?>
<p:tagLst xmlns:p="http://schemas.openxmlformats.org/presentationml/2006/main">
  <p:tag name="LAYOUTZORDER" val="2"/>
  <p:tag name="KSO_WM_UNIT_ID" val="_11*i*1"/>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1"/>
</p:tagLst>
</file>

<file path=ppt/tags/tag17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7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7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7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7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7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7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7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7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7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80.xml><?xml version="1.0" encoding="utf-8"?>
<p:tagLst xmlns:p="http://schemas.openxmlformats.org/presentationml/2006/main">
  <p:tag name="LAYOUTZORDER" val="3"/>
  <p:tag name="KSO_WM_UNIT_ID" val="_11*i*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 name="KSO_WM_UNIT_TYPE" val="i"/>
  <p:tag name="KSO_WM_UNIT_INDEX" val="2"/>
</p:tagLst>
</file>

<file path=ppt/tags/tag18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8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8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8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8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8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8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8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8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8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f*4"/>
  <p:tag name="KSO_WM_UNIT_LAYERLEVEL" val="1"/>
  <p:tag name="KSO_WM_TAG_VERSION" val="3.0"/>
  <p:tag name="KSO_WM_BEAUTIFY_FLAG" val="#wm#"/>
  <p:tag name="KSO_WM_UNIT_SUBTYPE" val="b"/>
  <p:tag name="KSO_WM_UNIT_PRESET_TEXT" val="署名占位符"/>
  <p:tag name="KSO_WM_UNIT_NOCLEAR" val="0"/>
  <p:tag name="KSO_WM_UNIT_VALUE" val="8"/>
  <p:tag name="KSO_WM_UNIT_TYPE" val="f"/>
  <p:tag name="KSO_WM_UNIT_INDEX" val="4"/>
  <p:tag name="KSO_WM_TEMPLATE_USER_THEME" val="1"/>
  <p:tag name="KSO_WM_UNIT_TEXT_LAYER_COUNT" val="1"/>
</p:tagLst>
</file>

<file path=ppt/tags/tag18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8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8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8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81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8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8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8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8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8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VALUE" val="30"/>
  <p:tag name="KSO_WM_UNIT_TYPE" val="a"/>
  <p:tag name="KSO_WM_UNIT_INDEX" val="1"/>
  <p:tag name="KSO_WM_TEMPLATE_USER_THEME" val="1"/>
</p:tagLst>
</file>

<file path=ppt/tags/tag18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8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8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8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8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8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8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8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8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8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83.xml><?xml version="1.0" encoding="utf-8"?>
<p:tagLst xmlns:p="http://schemas.openxmlformats.org/presentationml/2006/main">
  <p:tag name="LAYOUTZORDER" val="2"/>
  <p:tag name="KSO_WM_UNIT_TYPE" val="i"/>
  <p:tag name="KSO_WM_UNIT_INDEX" val="1"/>
  <p:tag name="KSO_WM_UNIT_ID" val="_0*i*1"/>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8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83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8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83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8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8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8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8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8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84.xml><?xml version="1.0" encoding="utf-8"?>
<p:tagLst xmlns:p="http://schemas.openxmlformats.org/presentationml/2006/main">
  <p:tag name="LAYOUTZORDER" val="1"/>
  <p:tag name="KSO_WM_UNIT_TYPE" val="i"/>
  <p:tag name="KSO_WM_UNIT_INDEX" val="2"/>
  <p:tag name="KSO_WM_UNIT_ID" val="_0*i*2"/>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8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8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8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8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8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8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8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8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8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85.xml><?xml version="1.0" encoding="utf-8"?>
<p:tagLst xmlns:p="http://schemas.openxmlformats.org/presentationml/2006/main">
  <p:tag name="LAYOUTZORDER" val="3"/>
  <p:tag name="KSO_WM_UNIT_TYPE" val="i"/>
  <p:tag name="KSO_WM_UNIT_INDEX" val="3"/>
  <p:tag name="KSO_WM_UNIT_ID" val="_0*i*3"/>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85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85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8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85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8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8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8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8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8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86.xml><?xml version="1.0" encoding="utf-8"?>
<p:tagLst xmlns:p="http://schemas.openxmlformats.org/presentationml/2006/main">
  <p:tag name="KSO_WM_UNIT_ID" val="_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8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8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8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8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8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8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8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8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8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87.xml><?xml version="1.0" encoding="utf-8"?>
<p:tagLst xmlns:p="http://schemas.openxmlformats.org/presentationml/2006/main">
  <p:tag name="KSO_WM_UNIT_ID" val="_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87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87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8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87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8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8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8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8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8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88.xml><?xml version="1.0" encoding="utf-8"?>
<p:tagLst xmlns:p="http://schemas.openxmlformats.org/presentationml/2006/main">
  <p:tag name="KSO_WM_UNIT_ID" val="_0**"/>
  <p:tag name="KSO_WM_BEAUTIFY_FLAG" val="#wm#"/>
  <p:tag name="KSO_WM_TAG_VERSION" val="3.0"/>
  <p:tag name="KSO_WM_UNIT_LAYERLEVEL" val="1"/>
  <p:tag name="KSO_WM_TEMPLATE_USER_THEME" val="1"/>
  <p:tag name="KSO_WM_UNIT_HIGHLIGHT" val="0"/>
  <p:tag name="KSO_WM_UNIT_COMPATIBLE" val="0"/>
  <p:tag name="KSO_WM_UNIT_DIAGRAM_ISNUMVISUAL" val="0"/>
  <p:tag name="KSO_WM_UNIT_DIAGRAM_ISREFERUNIT" val="0"/>
</p:tagLst>
</file>

<file path=ppt/tags/tag18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8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8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8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8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8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8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8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8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8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89.xml><?xml version="1.0" encoding="utf-8"?>
<p:tagLst xmlns:p="http://schemas.openxmlformats.org/presentationml/2006/main">
  <p:tag name="KSO_WM_UNIT_TYPE" val="f"/>
  <p:tag name="KSO_WM_UNIT_INDEX" val="1"/>
  <p:tag name="KSO_WM_UNIT_ID" val="_0*f*1"/>
  <p:tag name="KSO_WM_BEAUTIFY_FLAG" val="#wm#"/>
  <p:tag name="KSO_WM_TAG_VERSION" val="1.0"/>
  <p:tag name="KSO_WM_UNIT_LAYERLEVEL" val="1"/>
  <p:tag name="KSO_WM_TEMPLATE_USER_THEME" val="1"/>
  <p:tag name="KSO_WM_UNIT_SUBTYPE" val="a"/>
  <p:tag name="KSO_WM_UNIT_TEXT_LAYER_COUNT" val="5"/>
  <p:tag name="KSO_WM_UNIT_NOCLEAR" val="0"/>
  <p:tag name="KSO_WM_UNIT_HIGHLIGHT" val="0"/>
  <p:tag name="KSO_WM_UNIT_COMPATIBLE" val="0"/>
  <p:tag name="KSO_WM_UNIT_DIAGRAM_ISNUMVISUAL" val="0"/>
  <p:tag name="KSO_WM_UNIT_DIAGRAM_ISREFERUNIT" val="0"/>
  <p:tag name="KSO_WM_UNIT_PRESET_TEXT" val="单击此处编辑母版文本样式&#10;第二级&#10;第三级&#10;第四级&#10;第五级"/>
  <p:tag name="KSO_WM_UNIT_VALUE" val="340"/>
  <p:tag name="KSO_WM_TEMPLATE_CATEGORY" val="custom"/>
  <p:tag name="KSO_WM_TEMPLATE_INDEX" val="40494838"/>
</p:tagLst>
</file>

<file path=ppt/tags/tag18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89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89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8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1894.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18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18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18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18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18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190.xml><?xml version="1.0" encoding="utf-8"?>
<p:tagLst xmlns:p="http://schemas.openxmlformats.org/presentationml/2006/main">
  <p:tag name="KSO_WM_UNIT_TYPE" val="a"/>
  <p:tag name="KSO_WM_UNIT_INDEX" val="1"/>
  <p:tag name="KSO_WM_UNIT_ID" val="_0*a*1"/>
  <p:tag name="KSO_WM_BEAUTIFY_FLAG" val="#wm#"/>
  <p:tag name="KSO_WM_TAG_VERSION" val="3.0"/>
  <p:tag name="KSO_WM_UNIT_LAYERLEVEL" val="1"/>
  <p:tag name="KSO_WM_TEMPLATE_USER_THEME" val="1"/>
  <p:tag name="KSO_WM_UNIT_ISCONTENTSTITLE" val="0"/>
  <p:tag name="KSO_WM_UNIT_ISNUMDGMTITLE" val="0"/>
  <p:tag name="KSO_WM_UNIT_PRESET_TEXT_INDEX" val="-1"/>
  <p:tag name="KSO_WM_UNIT_PRESET_TEXT_LEN" val="0"/>
  <p:tag name="KSO_WM_UNIT_NOCLEAR" val="0"/>
  <p:tag name="KSO_WM_UNIT_HIGHLIGHT" val="0"/>
  <p:tag name="KSO_WM_UNIT_COMPATIBLE" val="0"/>
  <p:tag name="KSO_WM_UNIT_DIAGRAM_ISNUMVISUAL" val="0"/>
  <p:tag name="KSO_WM_UNIT_DIAGRAM_ISREFERUNIT" val="0"/>
  <p:tag name="KSO_WM_TEMPLATE_CATEGORY" val="custom"/>
  <p:tag name="KSO_WM_TEMPLATE_INDEX" val="40494838"/>
</p:tagLst>
</file>

<file path=ppt/tags/tag19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190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19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19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19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19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19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19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19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19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191.xml><?xml version="1.0" encoding="utf-8"?>
<p:tagLst xmlns:p="http://schemas.openxmlformats.org/presentationml/2006/main">
  <p:tag name="KSO_WM_TEMPLATE_THUMBS_INDEX" val="1、9"/>
  <p:tag name="KSO_WM_BEAUTIFY_FLAG" val="#wm#"/>
  <p:tag name="KSO_WM_TEMPLATE_CATEGORY" val="custom"/>
  <p:tag name="KSO_WM_TEMPLATE_USER_THEME" val="1"/>
  <p:tag name="KSO_WM_TEMPLATE_SUBCATEGORY" val="29"/>
  <p:tag name="KSO_WM_TEMPLATE_MASTER_TYPE" val="0"/>
  <p:tag name="KSO_WM_TEMPLATE_COLOR_TYPE" val="0"/>
  <p:tag name="KSO_WM_TAG_VERSION" val="3.0"/>
  <p:tag name="KSO_WM_TEMPLATE_INDEX" val="40494838"/>
</p:tagLst>
</file>

<file path=ppt/tags/tag19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191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1912.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1913.xml><?xml version="1.0" encoding="utf-8"?>
<p:tagLst xmlns:p="http://schemas.openxmlformats.org/presentationml/2006/main">
  <p:tag name="KSO_WM_UNIT_TYPE" val="a"/>
  <p:tag name="KSO_WM_UNIT_INDEX" val="1"/>
  <p:tag name="KSO_WM_BEAUTIFY_FLAG" val="#wm#"/>
  <p:tag name="KSO_WM_TAG_VERSION" val="3.0"/>
  <p:tag name="KSO_WM_UNIT_ID" val="custom20235982_7*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5982"/>
  <p:tag name="KSO_WM_TEMPLATE_CATEGORY" val="custom"/>
  <p:tag name="KSO_WM_UNIT_ISCONTENTSTITLE" val="0"/>
  <p:tag name="KSO_WM_UNIT_VALUE" val="14"/>
  <p:tag name="KSO_WM_UNIT_PRESET_TEXT" val="添加章节标题"/>
  <p:tag name="KSO_WM_UNIT_TEXT_TYPE" val="1"/>
</p:tagLst>
</file>

<file path=ppt/tags/tag1914.xml><?xml version="1.0" encoding="utf-8"?>
<p:tagLst xmlns:p="http://schemas.openxmlformats.org/presentationml/2006/main">
  <p:tag name="KSO_WM_UNIT_TYPE" val="b"/>
  <p:tag name="KSO_WM_UNIT_INDEX" val="1"/>
  <p:tag name="KSO_WM_BEAUTIFY_FLAG" val="#wm#"/>
  <p:tag name="KSO_WM_TAG_VERSION" val="3.0"/>
  <p:tag name="KSO_WM_UNIT_ID" val="custom20235982_7*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5982"/>
  <p:tag name="KSO_WM_TEMPLATE_CATEGORY" val="custom"/>
  <p:tag name="KSO_WM_UNIT_ISCONTENTSTITLE" val="0"/>
  <p:tag name="KSO_WM_UNIT_VALUE" val="35"/>
  <p:tag name="KSO_WM_UNIT_PRESET_TEXT" val="章节副标题"/>
  <p:tag name="KSO_WM_UNIT_TEXT_TYPE" val="1"/>
</p:tagLst>
</file>

<file path=ppt/tags/tag1915.xml><?xml version="1.0" encoding="utf-8"?>
<p:tagLst xmlns:p="http://schemas.openxmlformats.org/presentationml/2006/main">
  <p:tag name="KSO_WM_UNIT_TYPE" val="e"/>
  <p:tag name="KSO_WM_UNIT_INDEX" val="1"/>
  <p:tag name="KSO_WM_BEAUTIFY_FLAG" val="#wm#"/>
  <p:tag name="KSO_WM_TAG_VERSION" val="3.0"/>
  <p:tag name="KSO_WM_UNIT_ID" val="custom20235982_7*e*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TEMPLATE_INDEX" val="20235982"/>
  <p:tag name="KSO_WM_TEMPLATE_CATEGORY" val="custom"/>
  <p:tag name="KSO_WM_UNIT_VALUE" val="5"/>
  <p:tag name="KSO_WM_UNIT_PRESET_TEXT_INDEX" val="-1"/>
  <p:tag name="KSO_WM_UNIT_PRESET_TEXT_LEN" val="0"/>
</p:tagLst>
</file>

<file path=ppt/tags/tag1916.xml><?xml version="1.0" encoding="utf-8"?>
<p:tagLst xmlns:p="http://schemas.openxmlformats.org/presentationml/2006/main">
  <p:tag name="KSO_WM_SLIDE_TYPE" val="sectionTitle"/>
  <p:tag name="KSO_WM_TEMPLATE_SUBCATEGORY" val="29"/>
  <p:tag name="KSO_WM_TEMPLATE_COLOR_TYPE" val="0"/>
  <p:tag name="KSO_WM_TAG_VERSION" val="3.0"/>
  <p:tag name="KSO_WM_SLIDE_SUBTYPE" val="pureTxt"/>
  <p:tag name="KSO_WM_SLIDE_ITEM_CNT" val="0"/>
  <p:tag name="KSO_WM_BEAUTIFY_FLAG" val="#wm#"/>
  <p:tag name="KSO_WM_TEMPLATE_INDEX" val="20235982"/>
  <p:tag name="KSO_WM_TEMPLATE_CATEGORY" val="custom"/>
  <p:tag name="KSO_WM_SLIDE_INDEX" val="7"/>
  <p:tag name="KSO_WM_SLIDE_ID" val="custom20235982_7"/>
  <p:tag name="KSO_WM_TEMPLATE_MASTER_TYPE" val="0"/>
  <p:tag name="KSO_WM_SLIDE_LAYOUT" val="a_b_e"/>
  <p:tag name="KSO_WM_SLIDE_LAYOUT_CNT" val="1_1_1"/>
</p:tagLst>
</file>

<file path=ppt/tags/tag191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4_1*a*1"/>
  <p:tag name="KSO_WM_TEMPLATE_CATEGORY" val="custom"/>
  <p:tag name="KSO_WM_TEMPLATE_INDEX" val="40492964"/>
  <p:tag name="KSO_WM_UNIT_LAYERLEVEL" val="1"/>
  <p:tag name="KSO_WM_TAG_VERSION" val="3.0"/>
  <p:tag name="KSO_WM_BEAUTIFY_FLAG" val="#wm#"/>
  <p:tag name="KSO_WM_UNIT_VALUE" val="30"/>
  <p:tag name="KSO_WM_UNIT_PRESET_TEXT" val="单击此处添加标题"/>
  <p:tag name="KSO_WM_UNIT_TEXT_TYPE" val="1"/>
</p:tagLst>
</file>

<file path=ppt/tags/tag19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4_1*f*1"/>
  <p:tag name="KSO_WM_TEMPLATE_CATEGORY" val="custom"/>
  <p:tag name="KSO_WM_TEMPLATE_INDEX" val="40492964"/>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
  <p:tag name="KSO_WM_UNIT_TEXT_TYPE" val="1"/>
</p:tagLst>
</file>

<file path=ppt/tags/tag191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4_1*i*1"/>
  <p:tag name="KSO_WM_TEMPLATE_CATEGORY" val="custom"/>
  <p:tag name="KSO_WM_TEMPLATE_INDEX" val="40492964"/>
  <p:tag name="KSO_WM_UNIT_LAYERLEVEL" val="1"/>
  <p:tag name="KSO_WM_TAG_VERSION" val="3.0"/>
  <p:tag name="KSO_WM_BEAUTIFY_FLAG" val="#wm#"/>
</p:tagLst>
</file>

<file path=ppt/tags/tag192.xml><?xml version="1.0" encoding="utf-8"?>
<p:tagLst xmlns:p="http://schemas.openxmlformats.org/presentationml/2006/main">
  <p:tag name="KSO_WM_UNIT_TYPE" val="i"/>
  <p:tag name="KSO_WM_UNIT_INDEX" val="1"/>
  <p:tag name="KSO_WM_BEAUTIFY_FLAG" val="#wm#"/>
  <p:tag name="KSO_WM_TAG_VERSION" val="3.0"/>
  <p:tag name="KSO_WM_UNIT_ID" val="_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20.xml><?xml version="1.0" encoding="utf-8"?>
<p:tagLst xmlns:p="http://schemas.openxmlformats.org/presentationml/2006/main">
  <p:tag name="KSO_WM_SLIDE_ID" val="custom40492964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784*420"/>
  <p:tag name="KSO_WM_SLIDE_POSITION" val="85*59"/>
  <p:tag name="KSO_WM_SLIDE_LAYOUT" val="a_f"/>
  <p:tag name="KSO_WM_SLIDE_LAYOUT_CNT" val="1_1"/>
  <p:tag name="KSO_WM_SPECIAL_SOURCE" val="bdnull"/>
</p:tagLst>
</file>

<file path=ppt/tags/tag192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2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29.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3.xml><?xml version="1.0" encoding="utf-8"?>
<p:tagLst xmlns:p="http://schemas.openxmlformats.org/presentationml/2006/main">
  <p:tag name="KSO_WM_UNIT_TYPE" val="i"/>
  <p:tag name="KSO_WM_UNIT_INDEX" val="4"/>
  <p:tag name="KSO_WM_BEAUTIFY_FLAG" val="#wm#"/>
  <p:tag name="KSO_WM_TAG_VERSION" val="3.0"/>
  <p:tag name="KSO_WM_UNIT_ID" val="_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3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3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38.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3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4.xml><?xml version="1.0" encoding="utf-8"?>
<p:tagLst xmlns:p="http://schemas.openxmlformats.org/presentationml/2006/main">
  <p:tag name="KSO_WM_UNIT_TYPE" val="i"/>
  <p:tag name="KSO_WM_UNIT_INDEX" val="3"/>
  <p:tag name="KSO_WM_BEAUTIFY_FLAG" val="#wm#"/>
  <p:tag name="KSO_WM_TAG_VERSION" val="3.0"/>
  <p:tag name="KSO_WM_UNIT_ID" val="_1*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4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47.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4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4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5.xml><?xml version="1.0" encoding="utf-8"?>
<p:tagLst xmlns:p="http://schemas.openxmlformats.org/presentationml/2006/main">
  <p:tag name="KSO_WM_UNIT_TYPE" val="i"/>
  <p:tag name="KSO_WM_UNIT_INDEX" val="2"/>
  <p:tag name="KSO_WM_BEAUTIFY_FLAG" val="#wm#"/>
  <p:tag name="KSO_WM_TAG_VERSION" val="3.0"/>
  <p:tag name="KSO_WM_UNIT_ID" val="_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56.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5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6.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8"/>
</p:tagLst>
</file>

<file path=ppt/tags/tag19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65.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6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6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7.xml><?xml version="1.0" encoding="utf-8"?>
<p:tagLst xmlns:p="http://schemas.openxmlformats.org/presentationml/2006/main">
  <p:tag name="KSO_WM_UNIT_TYPE" val="f"/>
  <p:tag name="KSO_WM_UNIT_SUBTYPE" val="c"/>
  <p:tag name="KSO_WM_UNIT_INDEX" val="2"/>
  <p:tag name="KSO_WM_BEAUTIFY_FLAG" val="#wm#"/>
  <p:tag name="KSO_WM_TAG_VERSION" val="3.0"/>
  <p:tag name="KSO_WM_UNIT_PRESET_TEXT" val="日期时间"/>
  <p:tag name="KSO_WM_UNIT_ID" val="_1*f*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14"/>
</p:tagLst>
</file>

<file path=ppt/tags/tag19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74.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7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7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8.xml><?xml version="1.0" encoding="utf-8"?>
<p:tagLst xmlns:p="http://schemas.openxmlformats.org/presentationml/2006/main">
  <p:tag name="KSO_WM_UNIT_TYPE" val="f"/>
  <p:tag name="KSO_WM_UNIT_SUBTYPE" val="b"/>
  <p:tag name="KSO_WM_UNIT_INDEX" val="1"/>
  <p:tag name="KSO_WM_BEAUTIFY_FLAG" val="#wm#"/>
  <p:tag name="KSO_WM_TAG_VERSION" val="3.0"/>
  <p:tag name="KSO_WM_UNIT_PRESET_TEXT" val="署名"/>
  <p:tag name="KSO_WM_UNIT_ID" val="_1*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19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83.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8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8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9.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19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19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1992.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199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199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19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19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19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19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19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00.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01.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0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0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1.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10.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11.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12.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1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19.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2.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2*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5"/>
  <p:tag name="KSO_WM_UNIT_VALUE" val="340"/>
</p:tagLst>
</file>

<file path=ppt/tags/tag2020.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21.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28.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29.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3.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2*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2030.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37.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38.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39.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4.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46.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47.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4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5.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55.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56.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57.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6.xml><?xml version="1.0" encoding="utf-8"?>
<p:tagLst xmlns:p="http://schemas.openxmlformats.org/presentationml/2006/main">
  <p:tag name="KSO_WM_UNIT_TYPE" val="i"/>
  <p:tag name="KSO_WM_UNIT_INDEX" val="3"/>
  <p:tag name="KSO_WM_BEAUTIFY_FLAG" val="#wm#"/>
  <p:tag name="KSO_WM_TAG_VERSION" val="3.0"/>
  <p:tag name="KSO_WM_UNIT_ID" val="_3*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64.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65.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66.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7.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2"/>
</p:tagLst>
</file>

<file path=ppt/tags/tag20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73.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74.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75.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8.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82.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83.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84.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9.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0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091.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092.xml><?xml version="1.0" encoding="utf-8"?>
<p:tagLst xmlns:p="http://schemas.openxmlformats.org/presentationml/2006/mai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UNIT_TYPE" val="a"/>
  <p:tag name="KSO_WM_UNIT_INDEX" val="1"/>
  <p:tag name="KSO_WM_UNIT_ID" val="custom40492965_1*a*1"/>
  <p:tag name="KSO_WM_TEMPLATE_CATEGORY" val="custom"/>
  <p:tag name="KSO_WM_TEMPLATE_INDEX" val="40492965"/>
  <p:tag name="KSO_WM_UNIT_LAYERLEVEL" val="1"/>
  <p:tag name="KSO_WM_TAG_VERSION" val="3.0"/>
  <p:tag name="KSO_WM_BEAUTIFY_FLAG" val="#wm#"/>
  <p:tag name="KSO_WM_UNIT_VALUE" val="30"/>
  <p:tag name="KSO_WM_UNIT_PRESET_TEXT" val="单击此处添加标题"/>
  <p:tag name="KSO_WM_UNIT_TEXT_TYPE" val="1"/>
</p:tagLst>
</file>

<file path=ppt/tags/tag2093.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40492965_1*f*1"/>
  <p:tag name="KSO_WM_TEMPLATE_CATEGORY" val="custom"/>
  <p:tag name="KSO_WM_TEMPLATE_INDEX" val="40492965"/>
  <p:tag name="KSO_WM_UNIT_LAYERLEVEL" val="1"/>
  <p:tag name="KSO_WM_TAG_VERSION" val="3.0"/>
  <p:tag name="KSO_WM_BEAUTIFY_FLAG" val="#wm#"/>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
  <p:tag name="KSO_WM_UNIT_TEXT_TYPE" val="1"/>
</p:tagLst>
</file>

<file path=ppt/tags/tag20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40492965_1*i*1"/>
  <p:tag name="KSO_WM_TEMPLATE_CATEGORY" val="custom"/>
  <p:tag name="KSO_WM_TEMPLATE_INDEX" val="40492965"/>
  <p:tag name="KSO_WM_UNIT_LAYERLEVEL" val="1"/>
  <p:tag name="KSO_WM_TAG_VERSION" val="3.0"/>
  <p:tag name="KSO_WM_BEAUTIFY_FLAG" val="#wm#"/>
</p:tagLst>
</file>

<file path=ppt/tags/tag20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40492965_1*i*2"/>
  <p:tag name="KSO_WM_TEMPLATE_CATEGORY" val="custom"/>
  <p:tag name="KSO_WM_TEMPLATE_INDEX" val="40492965"/>
  <p:tag name="KSO_WM_UNIT_LAYERLEVEL" val="1"/>
  <p:tag name="KSO_WM_TAG_VERSION" val="3.0"/>
  <p:tag name="KSO_WM_BEAUTIFY_FLAG" val="#wm#"/>
</p:tagLst>
</file>

<file path=ppt/tags/tag20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40492965_1*i*3"/>
  <p:tag name="KSO_WM_TEMPLATE_CATEGORY" val="custom"/>
  <p:tag name="KSO_WM_TEMPLATE_INDEX" val="40492965"/>
  <p:tag name="KSO_WM_UNIT_LAYERLEVEL" val="1"/>
  <p:tag name="KSO_WM_TAG_VERSION" val="3.0"/>
  <p:tag name="KSO_WM_BEAUTIFY_FLAG" val="#wm#"/>
</p:tagLst>
</file>

<file path=ppt/tags/tag20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40492965_1*i*4"/>
  <p:tag name="KSO_WM_TEMPLATE_CATEGORY" val="custom"/>
  <p:tag name="KSO_WM_TEMPLATE_INDEX" val="40492965"/>
  <p:tag name="KSO_WM_UNIT_LAYERLEVEL" val="1"/>
  <p:tag name="KSO_WM_TAG_VERSION" val="3.0"/>
  <p:tag name="KSO_WM_BEAUTIFY_FLAG" val="#wm#"/>
</p:tagLst>
</file>

<file path=ppt/tags/tag20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40492965_1*i*5"/>
  <p:tag name="KSO_WM_TEMPLATE_CATEGORY" val="custom"/>
  <p:tag name="KSO_WM_TEMPLATE_INDEX" val="40492965"/>
  <p:tag name="KSO_WM_UNIT_LAYERLEVEL" val="1"/>
  <p:tag name="KSO_WM_TAG_VERSION" val="3.0"/>
  <p:tag name="KSO_WM_BEAUTIFY_FLAG" val="#wm#"/>
</p:tagLst>
</file>

<file path=ppt/tags/tag20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40492965_1*i*6"/>
  <p:tag name="KSO_WM_TEMPLATE_CATEGORY" val="custom"/>
  <p:tag name="KSO_WM_TEMPLATE_INDEX" val="40492965"/>
  <p:tag name="KSO_WM_UNIT_LAYERLEVEL" val="1"/>
  <p:tag name="KSO_WM_TAG_VERSION" val="3.0"/>
  <p:tag name="KSO_WM_BEAUTIFY_FLAG" val="#wm#"/>
</p:tagLst>
</file>

<file path=ppt/tags/tag2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10.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00.xml><?xml version="1.0" encoding="utf-8"?>
<p:tagLst xmlns:p="http://schemas.openxmlformats.org/presentationml/2006/main">
  <p:tag name="KSO_WM_SLIDE_ID" val="custom40492965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959*539"/>
  <p:tag name="KSO_WM_SLIDE_POSITION" val="0*0"/>
  <p:tag name="KSO_WM_SLIDE_LAYOUT" val="a_f"/>
  <p:tag name="KSO_WM_SLIDE_LAYOUT_CNT" val="1_1"/>
  <p:tag name="KSO_WM_SPECIAL_SOURCE" val="bdnull"/>
  <p:tag name="RESOURCE_RECORD_KEY" val="{&quot;19&quot;:[20342018],&quot;65&quot;:[3]}"/>
</p:tagLst>
</file>

<file path=ppt/tags/tag2101.xml><?xml version="1.0" encoding="utf-8"?>
<p:tagLst xmlns:p="http://schemas.openxmlformats.org/presentationml/2006/main">
  <p:tag name="resource_record_key" val="{&quot;65&quot;:[20234969],&quot;71&quot;:[76235680038]}"/>
</p:tagLst>
</file>

<file path=ppt/tags/tag211.xml><?xml version="1.0" encoding="utf-8"?>
<p:tagLst xmlns:p="http://schemas.openxmlformats.org/presentationml/2006/main">
  <p:tag name="KSO_WM_UNIT_TYPE" val="i"/>
  <p:tag name="KSO_WM_UNIT_INDEX" val="1"/>
  <p:tag name="KSO_WM_BEAUTIFY_FLAG" val="#wm#"/>
  <p:tag name="KSO_WM_TAG_VERSION" val="3.0"/>
  <p:tag name="KSO_WM_UNIT_ID" val="_4*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2.xml><?xml version="1.0" encoding="utf-8"?>
<p:tagLst xmlns:p="http://schemas.openxmlformats.org/presentationml/2006/main">
  <p:tag name="KSO_WM_UNIT_TYPE" val="i"/>
  <p:tag name="KSO_WM_UNIT_INDEX" val="2"/>
  <p:tag name="KSO_WM_BEAUTIFY_FLAG" val="#wm#"/>
  <p:tag name="KSO_WM_TAG_VERSION" val="3.0"/>
  <p:tag name="KSO_WM_UNIT_ID" val="_4*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3.xml><?xml version="1.0" encoding="utf-8"?>
<p:tagLst xmlns:p="http://schemas.openxmlformats.org/presentationml/2006/main">
  <p:tag name="KSO_WM_UNIT_TYPE" val="i"/>
  <p:tag name="KSO_WM_UNIT_INDEX" val="4"/>
  <p:tag name="KSO_WM_BEAUTIFY_FLAG" val="#wm#"/>
  <p:tag name="KSO_WM_TAG_VERSION" val="3.0"/>
  <p:tag name="KSO_WM_UNIT_ID" val="_4*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4.xml><?xml version="1.0" encoding="utf-8"?>
<p:tagLst xmlns:p="http://schemas.openxmlformats.org/presentationml/2006/main">
  <p:tag name="KSO_WM_UNIT_TYPE" val="i"/>
  <p:tag name="KSO_WM_UNIT_INDEX" val="6"/>
  <p:tag name="KSO_WM_BEAUTIFY_FLAG" val="#wm#"/>
  <p:tag name="KSO_WM_TAG_VERSION" val="3.0"/>
  <p:tag name="KSO_WM_UNIT_ID" val="_4*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5.xml><?xml version="1.0" encoding="utf-8"?>
<p:tagLst xmlns:p="http://schemas.openxmlformats.org/presentationml/2006/main">
  <p:tag name="KSO_WM_UNIT_TYPE" val="i"/>
  <p:tag name="KSO_WM_UNIT_INDEX" val="5"/>
  <p:tag name="KSO_WM_BEAUTIFY_FLAG" val="#wm#"/>
  <p:tag name="KSO_WM_TAG_VERSION" val="3.0"/>
  <p:tag name="KSO_WM_UNIT_ID" val="_4*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6.xml><?xml version="1.0" encoding="utf-8"?>
<p:tagLst xmlns:p="http://schemas.openxmlformats.org/presentationml/2006/main">
  <p:tag name="KSO_WM_UNIT_TYPE" val="i"/>
  <p:tag name="KSO_WM_UNIT_INDEX" val="7"/>
  <p:tag name="KSO_WM_BEAUTIFY_FLAG" val="#wm#"/>
  <p:tag name="KSO_WM_TAG_VERSION" val="3.0"/>
  <p:tag name="KSO_WM_UNIT_ID" val="_4*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7.xml><?xml version="1.0" encoding="utf-8"?>
<p:tagLst xmlns:p="http://schemas.openxmlformats.org/presentationml/2006/main">
  <p:tag name="KSO_WM_UNIT_TYPE" val="i"/>
  <p:tag name="KSO_WM_UNIT_INDEX" val="3"/>
  <p:tag name="KSO_WM_BEAUTIFY_FLAG" val="#wm#"/>
  <p:tag name="KSO_WM_TAG_VERSION" val="3.0"/>
  <p:tag name="KSO_WM_UNIT_ID" val="_4*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8.xml><?xml version="1.0" encoding="utf-8"?>
<p:tagLst xmlns:p="http://schemas.openxmlformats.org/presentationml/2006/main">
  <p:tag name="KSO_WM_UNIT_TYPE" val="i"/>
  <p:tag name="KSO_WM_UNIT_INDEX" val="9"/>
  <p:tag name="KSO_WM_BEAUTIFY_FLAG" val="#wm#"/>
  <p:tag name="KSO_WM_TAG_VERSION" val="3.0"/>
  <p:tag name="KSO_WM_UNIT_ID" val="_4*i*9"/>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19.xml><?xml version="1.0" encoding="utf-8"?>
<p:tagLst xmlns:p="http://schemas.openxmlformats.org/presentationml/2006/main">
  <p:tag name="KSO_WM_UNIT_TYPE" val="i"/>
  <p:tag name="KSO_WM_UNIT_INDEX" val="11"/>
  <p:tag name="KSO_WM_BEAUTIFY_FLAG" val="#wm#"/>
  <p:tag name="KSO_WM_TAG_VERSION" val="3.0"/>
  <p:tag name="KSO_WM_UNIT_ID" val="_4*i*1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20.xml><?xml version="1.0" encoding="utf-8"?>
<p:tagLst xmlns:p="http://schemas.openxmlformats.org/presentationml/2006/main">
  <p:tag name="KSO_WM_UNIT_TYPE" val="i"/>
  <p:tag name="KSO_WM_UNIT_INDEX" val="10"/>
  <p:tag name="KSO_WM_BEAUTIFY_FLAG" val="#wm#"/>
  <p:tag name="KSO_WM_TAG_VERSION" val="3.0"/>
  <p:tag name="KSO_WM_UNIT_ID" val="_4*i*1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1.xml><?xml version="1.0" encoding="utf-8"?>
<p:tagLst xmlns:p="http://schemas.openxmlformats.org/presentationml/2006/main">
  <p:tag name="KSO_WM_UNIT_TYPE" val="i"/>
  <p:tag name="KSO_WM_UNIT_INDEX" val="12"/>
  <p:tag name="KSO_WM_BEAUTIFY_FLAG" val="#wm#"/>
  <p:tag name="KSO_WM_TAG_VERSION" val="3.0"/>
  <p:tag name="KSO_WM_UNIT_ID" val="_4*i*1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2.xml><?xml version="1.0" encoding="utf-8"?>
<p:tagLst xmlns:p="http://schemas.openxmlformats.org/presentationml/2006/main">
  <p:tag name="KSO_WM_UNIT_TYPE" val="i"/>
  <p:tag name="KSO_WM_UNIT_INDEX" val="8"/>
  <p:tag name="KSO_WM_BEAUTIFY_FLAG" val="#wm#"/>
  <p:tag name="KSO_WM_TAG_VERSION" val="3.0"/>
  <p:tag name="KSO_WM_UNIT_ID" val="_4*i*8"/>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3.xml><?xml version="1.0" encoding="utf-8"?>
<p:tagLst xmlns:p="http://schemas.openxmlformats.org/presentationml/2006/main">
  <p:tag name="KSO_WM_UNIT_TYPE" val="a"/>
  <p:tag name="KSO_WM_UNIT_INDEX" val="1"/>
  <p:tag name="KSO_WM_BEAUTIFY_FLAG" val="#wm#"/>
  <p:tag name="KSO_WM_TAG_VERSION" val="3.0"/>
  <p:tag name="KSO_WM_UNIT_PRESET_TEXT" val="单击编辑母版标题"/>
  <p:tag name="KSO_WM_UNIT_ID" val="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0"/>
</p:tagLst>
</file>

<file path=ppt/tags/tag224.xml><?xml version="1.0" encoding="utf-8"?>
<p:tagLst xmlns:p="http://schemas.openxmlformats.org/presentationml/2006/main">
  <p:tag name="KSO_WM_UNIT_TYPE" val="e"/>
  <p:tag name="KSO_WM_UNIT_INDEX" val="1"/>
  <p:tag name="KSO_WM_BEAUTIFY_FLAG" val="#wm#"/>
  <p:tag name="KSO_WM_TAG_VERSION" val="3.0"/>
  <p:tag name="KSO_WM_UNIT_PRESET_TEXT" val="节编号"/>
  <p:tag name="KSO_WM_UNIT_ID" val="_4*e*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VALUE" val="5"/>
</p:tagLst>
</file>

<file path=ppt/tags/tag225.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4*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8"/>
</p:tagLst>
</file>

<file path=ppt/tags/tag226.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5*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5"/>
  <p:tag name="KSO_WM_UNIT_VALUE" val="160"/>
</p:tagLst>
</file>

<file path=ppt/tags/tag227.xml><?xml version="1.0" encoding="utf-8"?>
<p:tagLst xmlns:p="http://schemas.openxmlformats.org/presentationml/2006/main">
  <p:tag name="KSO_WM_UNIT_TYPE" val="f"/>
  <p:tag name="KSO_WM_UNIT_SUBTYPE" val="a"/>
  <p:tag name="KSO_WM_UNIT_INDEX" val="2"/>
  <p:tag name="KSO_WM_BEAUTIFY_FLAG" val="#wm#"/>
  <p:tag name="KSO_WM_TAG_VERSION" val="3.0"/>
  <p:tag name="KSO_WM_UNIT_PRESET_TEXT" val="单击此处编辑母版文本样式&#10;第二级&#10;第三级&#10;第四级&#10;第五级"/>
  <p:tag name="KSO_WM_UNIT_ID" val="_5*f*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5"/>
  <p:tag name="KSO_WM_UNIT_VALUE" val="160"/>
</p:tagLst>
</file>

<file path=ppt/tags/tag228.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29.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30.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1.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5*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232.xml><?xml version="1.0" encoding="utf-8"?>
<p:tagLst xmlns:p="http://schemas.openxmlformats.org/presentationml/2006/main">
  <p:tag name="KSO_WM_UNIT_TYPE" val="h_a"/>
  <p:tag name="KSO_WM_UNIT_INDEX" val="1_1"/>
  <p:tag name="KSO_WM_BEAUTIFY_FLAG" val="#wm#"/>
  <p:tag name="KSO_WM_TAG_VERSION" val="3.0"/>
  <p:tag name="KSO_WM_UNIT_PRESET_TEXT" val="单击此处编辑母版文本样式"/>
  <p:tag name="KSO_WM_UNIT_ID" val="_6*h_a*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 name="KSO_WM_UNIT_VALUE" val="16"/>
</p:tagLst>
</file>

<file path=ppt/tags/tag233.xml><?xml version="1.0" encoding="utf-8"?>
<p:tagLst xmlns:p="http://schemas.openxmlformats.org/presentationml/2006/main">
  <p:tag name="KSO_WM_UNIT_TYPE" val="h_f"/>
  <p:tag name="KSO_WM_UNIT_SUBTYPE" val="a"/>
  <p:tag name="KSO_WM_UNIT_INDEX" val="1_1"/>
  <p:tag name="KSO_WM_BEAUTIFY_FLAG" val="#wm#"/>
  <p:tag name="KSO_WM_TAG_VERSION" val="3.0"/>
  <p:tag name="KSO_WM_UNIT_PRESET_TEXT" val="单击此处编辑母版文本样式&#10;第二级&#10;第三级&#10;第四级&#10;第五级"/>
  <p:tag name="KSO_WM_UNIT_ID" val="_6*h_f*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5"/>
  <p:tag name="KSO_WM_UNIT_VALUE" val="144"/>
</p:tagLst>
</file>

<file path=ppt/tags/tag234.xml><?xml version="1.0" encoding="utf-8"?>
<p:tagLst xmlns:p="http://schemas.openxmlformats.org/presentationml/2006/main">
  <p:tag name="KSO_WM_UNIT_TYPE" val="h_a"/>
  <p:tag name="KSO_WM_UNIT_INDEX" val="2_1"/>
  <p:tag name="KSO_WM_BEAUTIFY_FLAG" val="#wm#"/>
  <p:tag name="KSO_WM_TAG_VERSION" val="3.0"/>
  <p:tag name="KSO_WM_UNIT_PRESET_TEXT" val="单击此处编辑母版文本样式"/>
  <p:tag name="KSO_WM_UNIT_ID" val="_6*h_a*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 name="KSO_WM_UNIT_VALUE" val="16"/>
</p:tagLst>
</file>

<file path=ppt/tags/tag235.xml><?xml version="1.0" encoding="utf-8"?>
<p:tagLst xmlns:p="http://schemas.openxmlformats.org/presentationml/2006/main">
  <p:tag name="KSO_WM_UNIT_TYPE" val="h_f"/>
  <p:tag name="KSO_WM_UNIT_SUBTYPE" val="a"/>
  <p:tag name="KSO_WM_UNIT_INDEX" val="2_1"/>
  <p:tag name="KSO_WM_BEAUTIFY_FLAG" val="#wm#"/>
  <p:tag name="KSO_WM_TAG_VERSION" val="3.0"/>
  <p:tag name="KSO_WM_UNIT_PRESET_TEXT" val="单击此处编辑母版文本样式&#10;第二级&#10;第三级&#10;第四级&#10;第五级"/>
  <p:tag name="KSO_WM_UNIT_ID" val="_6*h_f*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5"/>
  <p:tag name="KSO_WM_UNIT_VALUE" val="144"/>
</p:tagLst>
</file>

<file path=ppt/tags/tag236.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7.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8.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39.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6*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40.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1.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2.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3.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7*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244.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5.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6.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7.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9*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5"/>
  <p:tag name="KSO_WM_UNIT_VALUE" val="408"/>
</p:tagLst>
</file>

<file path=ppt/tags/tag248.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49.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50.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1.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2.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3.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4.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0*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41"/>
</p:tagLst>
</file>

<file path=ppt/tags/tag255.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256.xml><?xml version="1.0" encoding="utf-8"?>
<p:tagLst xmlns:p="http://schemas.openxmlformats.org/presentationml/2006/main">
  <p:tag name="KSO_WM_UNIT_TYPE" val="i"/>
  <p:tag name="KSO_WM_UNIT_INDEX" val="1"/>
  <p:tag name="KSO_WM_BEAUTIFY_FLAG" val="#wm#"/>
  <p:tag name="KSO_WM_TAG_VERSION" val="3.0"/>
  <p:tag name="KSO_WM_UNIT_ID" val="_1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7.xml><?xml version="1.0" encoding="utf-8"?>
<p:tagLst xmlns:p="http://schemas.openxmlformats.org/presentationml/2006/main">
  <p:tag name="KSO_WM_UNIT_TYPE" val="i"/>
  <p:tag name="KSO_WM_UNIT_INDEX" val="4"/>
  <p:tag name="KSO_WM_BEAUTIFY_FLAG" val="#wm#"/>
  <p:tag name="KSO_WM_TAG_VERSION" val="3.0"/>
  <p:tag name="KSO_WM_UNIT_ID" val="_1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8.xml><?xml version="1.0" encoding="utf-8"?>
<p:tagLst xmlns:p="http://schemas.openxmlformats.org/presentationml/2006/main">
  <p:tag name="KSO_WM_UNIT_TYPE" val="i"/>
  <p:tag name="KSO_WM_UNIT_INDEX" val="2"/>
  <p:tag name="KSO_WM_BEAUTIFY_FLAG" val="#wm#"/>
  <p:tag name="KSO_WM_TAG_VERSION" val="3.0"/>
  <p:tag name="KSO_WM_UNIT_ID" val="_1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59.xml><?xml version="1.0" encoding="utf-8"?>
<p:tagLst xmlns:p="http://schemas.openxmlformats.org/presentationml/2006/main">
  <p:tag name="KSO_WM_UNIT_TYPE" val="i"/>
  <p:tag name="KSO_WM_UNIT_INDEX" val="3"/>
  <p:tag name="KSO_WM_BEAUTIFY_FLAG" val="#wm#"/>
  <p:tag name="KSO_WM_TAG_VERSION" val="3.0"/>
  <p:tag name="KSO_WM_UNIT_ID" val="_11*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60.xml><?xml version="1.0" encoding="utf-8"?>
<p:tagLst xmlns:p="http://schemas.openxmlformats.org/presentationml/2006/main">
  <p:tag name="KSO_WM_UNIT_TYPE" val="a"/>
  <p:tag name="KSO_WM_UNIT_INDEX" val="1"/>
  <p:tag name="KSO_WM_BEAUTIFY_FLAG" val="#wm#"/>
  <p:tag name="KSO_WM_TAG_VERSION" val="3.0"/>
  <p:tag name="KSO_WM_UNIT_PRESET_TEXT" val="编辑标题"/>
  <p:tag name="KSO_WM_UNIT_ID" val="_1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7"/>
</p:tagLst>
</file>

<file path=ppt/tags/tag261.xml><?xml version="1.0" encoding="utf-8"?>
<p:tagLst xmlns:p="http://schemas.openxmlformats.org/presentationml/2006/main">
  <p:tag name="KSO_WM_UNIT_TYPE" val="f"/>
  <p:tag name="KSO_WM_UNIT_SUBTYPE" val="c"/>
  <p:tag name="KSO_WM_UNIT_INDEX" val="2"/>
  <p:tag name="KSO_WM_BEAUTIFY_FLAG" val="#wm#"/>
  <p:tag name="KSO_WM_TAG_VERSION" val="3.0"/>
  <p:tag name="KSO_WM_UNIT_PRESET_TEXT" val="日期"/>
  <p:tag name="KSO_WM_UNIT_ID" val="_11*f*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14"/>
</p:tagLst>
</file>

<file path=ppt/tags/tag262.xml><?xml version="1.0" encoding="utf-8"?>
<p:tagLst xmlns:p="http://schemas.openxmlformats.org/presentationml/2006/main">
  <p:tag name="KSO_WM_UNIT_TYPE" val="f"/>
  <p:tag name="KSO_WM_UNIT_SUBTYPE" val="b"/>
  <p:tag name="KSO_WM_UNIT_INDEX" val="1"/>
  <p:tag name="KSO_WM_BEAUTIFY_FLAG" val="#wm#"/>
  <p:tag name="KSO_WM_TAG_VERSION" val="3.0"/>
  <p:tag name="KSO_WM_UNIT_PRESET_TEXT" val="署名"/>
  <p:tag name="KSO_WM_UNIT_ID" val="_11*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UNIT_VALUE" val="24"/>
</p:tagLst>
</file>

<file path=ppt/tags/tag263.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4.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5.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6.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67.xml><?xml version="1.0" encoding="utf-8"?>
<p:tagLst xmlns:p="http://schemas.openxmlformats.org/presentationml/2006/main">
  <p:tag name="KSO_WM_UNIT_TYPE" val="f"/>
  <p:tag name="KSO_WM_UNIT_SUBTYPE" val="a"/>
  <p:tag name="KSO_WM_UNIT_INDEX" val="1"/>
  <p:tag name="KSO_WM_BEAUTIFY_FLAG" val="#wm#"/>
  <p:tag name="KSO_WM_TAG_VERSION" val="1.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5"/>
  <p:tag name="KSO_WM_UNIT_VALUE" val="340"/>
  <p:tag name="KSO_WM_TEMPLATE_CATEGORY" val="custom"/>
  <p:tag name="KSO_WM_TEMPLATE_INDEX" val="40494939"/>
</p:tagLst>
</file>

<file path=ppt/tags/tag268.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40494939"/>
</p:tagLst>
</file>

<file path=ppt/tags/tag269.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70.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40494939"/>
  <p:tag name="KSO_WM_TEMPLATE_CATEGORY" val="custom"/>
  <p:tag name="KSO_WM_TEMPLATE_MASTER_TYPE" val="0"/>
</p:tagLst>
</file>

<file path=ppt/tags/tag271.xml><?xml version="1.0" encoding="utf-8"?>
<p:tagLst xmlns:p="http://schemas.openxmlformats.org/presentationml/2006/main">
  <p:tag name="KSO_WM_UNIT_TYPE" val="i"/>
  <p:tag name="KSO_WM_UNIT_INDEX" val="1"/>
  <p:tag name="KSO_WM_BEAUTIFY_FLAG" val="#wm#"/>
  <p:tag name="KSO_WM_TAG_VERSION" val="3.0"/>
  <p:tag name="KSO_WM_UNIT_ID" val="_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2.xml><?xml version="1.0" encoding="utf-8"?>
<p:tagLst xmlns:p="http://schemas.openxmlformats.org/presentationml/2006/main">
  <p:tag name="KSO_WM_UNIT_TYPE" val="i"/>
  <p:tag name="KSO_WM_UNIT_INDEX" val="2"/>
  <p:tag name="KSO_WM_BEAUTIFY_FLAG" val="#wm#"/>
  <p:tag name="KSO_WM_TAG_VERSION" val="3.0"/>
  <p:tag name="KSO_WM_UNIT_ID" val="_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3.xml><?xml version="1.0" encoding="utf-8"?>
<p:tagLst xmlns:p="http://schemas.openxmlformats.org/presentationml/2006/main">
  <p:tag name="KSO_WM_UNIT_TYPE" val="i"/>
  <p:tag name="KSO_WM_UNIT_INDEX" val="8"/>
  <p:tag name="KSO_WM_BEAUTIFY_FLAG" val="#wm#"/>
  <p:tag name="KSO_WM_TAG_VERSION" val="3.0"/>
  <p:tag name="KSO_WM_UNIT_ID" val="_1*i*8"/>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4.xml><?xml version="1.0" encoding="utf-8"?>
<p:tagLst xmlns:p="http://schemas.openxmlformats.org/presentationml/2006/main">
  <p:tag name="KSO_WM_UNIT_TYPE" val="i"/>
  <p:tag name="KSO_WM_UNIT_INDEX" val="9"/>
  <p:tag name="KSO_WM_BEAUTIFY_FLAG" val="#wm#"/>
  <p:tag name="KSO_WM_TAG_VERSION" val="3.0"/>
  <p:tag name="KSO_WM_UNIT_ID" val="_1*i*9"/>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5.xml><?xml version="1.0" encoding="utf-8"?>
<p:tagLst xmlns:p="http://schemas.openxmlformats.org/presentationml/2006/main">
  <p:tag name="KSO_WM_UNIT_TYPE" val="i"/>
  <p:tag name="KSO_WM_UNIT_INDEX" val="6"/>
  <p:tag name="KSO_WM_BEAUTIFY_FLAG" val="#wm#"/>
  <p:tag name="KSO_WM_TAG_VERSION" val="3.0"/>
  <p:tag name="KSO_WM_UNIT_ID" val="_1*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6.xml><?xml version="1.0" encoding="utf-8"?>
<p:tagLst xmlns:p="http://schemas.openxmlformats.org/presentationml/2006/main">
  <p:tag name="KSO_WM_UNIT_TYPE" val="i"/>
  <p:tag name="KSO_WM_UNIT_INDEX" val="5"/>
  <p:tag name="KSO_WM_BEAUTIFY_FLAG" val="#wm#"/>
  <p:tag name="KSO_WM_TAG_VERSION" val="3.0"/>
  <p:tag name="KSO_WM_UNIT_ID" val="_1*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7.xml><?xml version="1.0" encoding="utf-8"?>
<p:tagLst xmlns:p="http://schemas.openxmlformats.org/presentationml/2006/main">
  <p:tag name="KSO_WM_UNIT_TYPE" val="i"/>
  <p:tag name="KSO_WM_UNIT_INDEX" val="4"/>
  <p:tag name="KSO_WM_BEAUTIFY_FLAG" val="#wm#"/>
  <p:tag name="KSO_WM_TAG_VERSION" val="3.0"/>
  <p:tag name="KSO_WM_UNIT_ID" val="_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8.xml><?xml version="1.0" encoding="utf-8"?>
<p:tagLst xmlns:p="http://schemas.openxmlformats.org/presentationml/2006/main">
  <p:tag name="KSO_WM_UNIT_TYPE" val="i"/>
  <p:tag name="KSO_WM_UNIT_INDEX" val="7"/>
  <p:tag name="KSO_WM_BEAUTIFY_FLAG" val="#wm#"/>
  <p:tag name="KSO_WM_TAG_VERSION" val="3.0"/>
  <p:tag name="KSO_WM_UNIT_ID" val="_1*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3.0"/>
  <p:tag name="KSO_WM_BEAUTIFY_FLAG" val="#wm#"/>
</p:tagLst>
</file>

<file path=ppt/tags/tag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80.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1.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2.xml><?xml version="1.0" encoding="utf-8"?>
<p:tagLst xmlns:p="http://schemas.openxmlformats.org/presentationml/2006/main">
  <p:tag name="KSO_WM_UNIT_ID" val="_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3.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284.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285.xml><?xml version="1.0" encoding="utf-8"?>
<p:tagLst xmlns:p="http://schemas.openxmlformats.org/presentationml/2006/main">
  <p:tag name="KSO_WM_UNIT_TYPE" val="f"/>
  <p:tag name="KSO_WM_UNIT_SUBTYPE" val="b"/>
  <p:tag name="KSO_WM_UNIT_INDEX" val="1"/>
  <p:tag name="KSO_WM_BEAUTIFY_FLAG" val="#wm#"/>
  <p:tag name="KSO_WM_TAG_VERSION" val="3.0"/>
  <p:tag name="KSO_WM_UNIT_PRESET_TEXT" val="署名"/>
  <p:tag name="KSO_WM_UNIT_ID" val="_1*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VALUE" val="30"/>
  <p:tag name="KSO_WM_UNIT_TEXT_LAYER_COUNT" val="1"/>
</p:tagLst>
</file>

<file path=ppt/tags/tag286.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2*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29"/>
</p:tagLst>
</file>

<file path=ppt/tags/tag287.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2*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288.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89.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290.xml><?xml version="1.0" encoding="utf-8"?>
<p:tagLst xmlns:p="http://schemas.openxmlformats.org/presentationml/2006/main">
  <p:tag name="KSO_WM_UNIT_ID" val="_2**"/>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1.xml><?xml version="1.0" encoding="utf-8"?>
<p:tagLst xmlns:p="http://schemas.openxmlformats.org/presentationml/2006/main">
  <p:tag name="KSO_WM_UNIT_TYPE" val="i"/>
  <p:tag name="KSO_WM_UNIT_INDEX" val="1"/>
  <p:tag name="KSO_WM_BEAUTIFY_FLAG" val="#wm#"/>
  <p:tag name="KSO_WM_TAG_VERSION" val="3.0"/>
  <p:tag name="KSO_WM_UNIT_ID" val="_3*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2.xml><?xml version="1.0" encoding="utf-8"?>
<p:tagLst xmlns:p="http://schemas.openxmlformats.org/presentationml/2006/main">
  <p:tag name="KSO_WM_UNIT_TYPE" val="i"/>
  <p:tag name="KSO_WM_UNIT_INDEX" val="2"/>
  <p:tag name="KSO_WM_BEAUTIFY_FLAG" val="#wm#"/>
  <p:tag name="KSO_WM_TAG_VERSION" val="3.0"/>
  <p:tag name="KSO_WM_UNIT_ID" val="_3*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3.xml><?xml version="1.0" encoding="utf-8"?>
<p:tagLst xmlns:p="http://schemas.openxmlformats.org/presentationml/2006/main">
  <p:tag name="KSO_WM_UNIT_TYPE" val="i"/>
  <p:tag name="KSO_WM_UNIT_INDEX" val="4"/>
  <p:tag name="KSO_WM_BEAUTIFY_FLAG" val="#wm#"/>
  <p:tag name="KSO_WM_TAG_VERSION" val="3.0"/>
  <p:tag name="KSO_WM_UNIT_ID" val="_3*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4.xml><?xml version="1.0" encoding="utf-8"?>
<p:tagLst xmlns:p="http://schemas.openxmlformats.org/presentationml/2006/main">
  <p:tag name="KSO_WM_UNIT_TYPE" val="i"/>
  <p:tag name="KSO_WM_UNIT_INDEX" val="5"/>
  <p:tag name="KSO_WM_BEAUTIFY_FLAG" val="#wm#"/>
  <p:tag name="KSO_WM_TAG_VERSION" val="3.0"/>
  <p:tag name="KSO_WM_UNIT_ID" val="_3*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3.0"/>
  <p:tag name="KSO_WM_BEAUTIFY_FLAG" val="#wm#"/>
</p:tagLst>
</file>

<file path=ppt/tags/tag296.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7.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8.xml><?xml version="1.0" encoding="utf-8"?>
<p:tagLst xmlns:p="http://schemas.openxmlformats.org/presentationml/2006/main">
  <p:tag name="KSO_WM_UNIT_ID" val="_3**"/>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299.xml><?xml version="1.0" encoding="utf-8"?>
<p:tagLst xmlns:p="http://schemas.openxmlformats.org/presentationml/2006/main">
  <p:tag name="KSO_WM_UNIT_TYPE" val="a"/>
  <p:tag name="KSO_WM_UNIT_INDEX" val="1"/>
  <p:tag name="KSO_WM_BEAUTIFY_FLAG" val="#wm#"/>
  <p:tag name="KSO_WM_TAG_VERSION" val="3.0"/>
  <p:tag name="KSO_WM_UNIT_PRESET_TEXT" val="标题"/>
  <p:tag name="KSO_WM_UNIT_ID" val="_3*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1"/>
  <p:tag name="KSO_WM_UNIT_VALUE" val="2"/>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00.xml><?xml version="1.0" encoding="utf-8"?>
<p:tagLst xmlns:p="http://schemas.openxmlformats.org/presentationml/2006/main">
  <p:tag name="KSO_WM_UNIT_TYPE" val="i"/>
  <p:tag name="KSO_WM_UNIT_INDEX" val="1"/>
  <p:tag name="KSO_WM_BEAUTIFY_FLAG" val="#wm#"/>
  <p:tag name="KSO_WM_TAG_VERSION" val="3.0"/>
  <p:tag name="KSO_WM_UNIT_ID" val="_4*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1.xml><?xml version="1.0" encoding="utf-8"?>
<p:tagLst xmlns:p="http://schemas.openxmlformats.org/presentationml/2006/main">
  <p:tag name="KSO_WM_UNIT_TYPE" val="i"/>
  <p:tag name="KSO_WM_UNIT_INDEX" val="4"/>
  <p:tag name="KSO_WM_BEAUTIFY_FLAG" val="#wm#"/>
  <p:tag name="KSO_WM_TAG_VERSION" val="3.0"/>
  <p:tag name="KSO_WM_UNIT_ID" val="_4*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2.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4*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03.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4*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04.xml><?xml version="1.0" encoding="utf-8"?>
<p:tagLst xmlns:p="http://schemas.openxmlformats.org/presentationml/2006/main">
  <p:tag name="KSO_WM_UNIT_TYPE" val="e"/>
  <p:tag name="KSO_WM_UNIT_INDEX" val="1"/>
  <p:tag name="KSO_WM_BEAUTIFY_FLAG" val="#wm#"/>
  <p:tag name="KSO_WM_TAG_VERSION" val="3.0"/>
  <p:tag name="KSO_WM_UNIT_PRESET_TEXT" val="节编号"/>
  <p:tag name="KSO_WM_UNIT_ID" val="_4*e*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3.0"/>
  <p:tag name="KSO_WM_BEAUTIFY_FLAG" val="#wm#"/>
</p:tagLst>
</file>

<file path=ppt/tags/tag3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3.0"/>
  <p:tag name="KSO_WM_BEAUTIFY_FLAG" val="#wm#"/>
</p:tagLst>
</file>

<file path=ppt/tags/tag307.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8.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09.xml><?xml version="1.0" encoding="utf-8"?>
<p:tagLst xmlns:p="http://schemas.openxmlformats.org/presentationml/2006/main">
  <p:tag name="KSO_WM_UNIT_ID" val="_4**"/>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10.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5*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11.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5*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312.xml><?xml version="1.0" encoding="utf-8"?>
<p:tagLst xmlns:p="http://schemas.openxmlformats.org/presentationml/2006/main">
  <p:tag name="KSO_WM_UNIT_TYPE" val="f"/>
  <p:tag name="KSO_WM_UNIT_SUBTYPE" val="a"/>
  <p:tag name="KSO_WM_UNIT_INDEX" val="2"/>
  <p:tag name="KSO_WM_BEAUTIFY_FLAG" val="#wm#"/>
  <p:tag name="KSO_WM_TAG_VERSION" val="3.0"/>
  <p:tag name="KSO_WM_UNIT_PRESET_TEXT" val="单击此处编辑母版文本样式&#10;第二级&#10;第三级&#10;第四级&#10;第五级"/>
  <p:tag name="KSO_WM_UNIT_ID" val="_5*f*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313.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14.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15.xml><?xml version="1.0" encoding="utf-8"?>
<p:tagLst xmlns:p="http://schemas.openxmlformats.org/presentationml/2006/main">
  <p:tag name="KSO_WM_UNIT_ID" val="_5**"/>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16.xml><?xml version="1.0" encoding="utf-8"?>
<p:tagLst xmlns:p="http://schemas.openxmlformats.org/presentationml/2006/main">
  <p:tag name="KSO_WM_UNIT_TYPE" val="h_a"/>
  <p:tag name="KSO_WM_UNIT_INDEX" val="1_1"/>
  <p:tag name="KSO_WM_BEAUTIFY_FLAG" val="#wm#"/>
  <p:tag name="KSO_WM_TAG_VERSION" val="3.0"/>
  <p:tag name="KSO_WM_UNIT_PRESET_TEXT" val="单击此处编辑母版文本样式"/>
  <p:tag name="KSO_WM_UNIT_ID" val="_6*h_a*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Lst>
</file>

<file path=ppt/tags/tag317.xml><?xml version="1.0" encoding="utf-8"?>
<p:tagLst xmlns:p="http://schemas.openxmlformats.org/presentationml/2006/main">
  <p:tag name="KSO_WM_UNIT_TYPE" val="h_f"/>
  <p:tag name="KSO_WM_UNIT_SUBTYPE" val="a"/>
  <p:tag name="KSO_WM_UNIT_INDEX" val="1_1"/>
  <p:tag name="KSO_WM_BEAUTIFY_FLAG" val="#wm#"/>
  <p:tag name="KSO_WM_TAG_VERSION" val="3.0"/>
  <p:tag name="KSO_WM_UNIT_PRESET_TEXT" val="单击此处编辑母版文本样式&#10;第二级&#10;第三级&#10;第四级&#10;第五级"/>
  <p:tag name="KSO_WM_UNIT_ID" val="_6*h_f*1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1"/>
</p:tagLst>
</file>

<file path=ppt/tags/tag318.xml><?xml version="1.0" encoding="utf-8"?>
<p:tagLst xmlns:p="http://schemas.openxmlformats.org/presentationml/2006/main">
  <p:tag name="KSO_WM_UNIT_TYPE" val="h_a"/>
  <p:tag name="KSO_WM_UNIT_INDEX" val="2_1"/>
  <p:tag name="KSO_WM_BEAUTIFY_FLAG" val="#wm#"/>
  <p:tag name="KSO_WM_TAG_VERSION" val="3.0"/>
  <p:tag name="KSO_WM_UNIT_PRESET_TEXT" val="单击此处编辑母版文本样式"/>
  <p:tag name="KSO_WM_UNIT_ID" val="_6*h_a*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ISCONTENTSTITLE" val="0"/>
</p:tagLst>
</file>

<file path=ppt/tags/tag319.xml><?xml version="1.0" encoding="utf-8"?>
<p:tagLst xmlns:p="http://schemas.openxmlformats.org/presentationml/2006/main">
  <p:tag name="KSO_WM_UNIT_TYPE" val="h_f"/>
  <p:tag name="KSO_WM_UNIT_SUBTYPE" val="a"/>
  <p:tag name="KSO_WM_UNIT_INDEX" val="2_1"/>
  <p:tag name="KSO_WM_BEAUTIFY_FLAG" val="#wm#"/>
  <p:tag name="KSO_WM_TAG_VERSION" val="3.0"/>
  <p:tag name="KSO_WM_UNIT_PRESET_TEXT" val="单击此处编辑母版文本样式&#10;第二级&#10;第三级&#10;第四级&#10;第五级"/>
  <p:tag name="KSO_WM_UNIT_ID" val="_6*h_f*2_1"/>
  <p:tag name="KSO_WM_UNIT_ISNUMDGMTITLE" val="0"/>
  <p:tag name="KSO_WM_UNIT_NOCLEAR" val="0"/>
  <p:tag name="KSO_WM_UNIT_HIGHLIGHT" val="0"/>
  <p:tag name="KSO_WM_UNIT_COMPATIBLE" val="0"/>
  <p:tag name="KSO_WM_UNIT_DIAGRAM_ISNUMVISUAL" val="0"/>
  <p:tag name="KSO_WM_UNIT_DIAGRAM_ISREFERUNIT" val="0"/>
  <p:tag name="KSO_WM_UNIT_LAYERLEVEL" val="1_1"/>
  <p:tag name="KSO_WM_UNIT_TEXT_LAYER_COUNT" val="1"/>
</p:tagLst>
</file>

<file path=ppt/tags/tag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20.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1.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2.xml><?xml version="1.0" encoding="utf-8"?>
<p:tagLst xmlns:p="http://schemas.openxmlformats.org/presentationml/2006/main">
  <p:tag name="KSO_WM_UNIT_ID" val="_6**"/>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TYPE" val="a"/>
  <p:tag name="KSO_WM_UNIT_INDEX" val="1"/>
</p:tagLst>
</file>

<file path=ppt/tags/tag324.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7*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25.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6.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7.xml><?xml version="1.0" encoding="utf-8"?>
<p:tagLst xmlns:p="http://schemas.openxmlformats.org/presentationml/2006/main">
  <p:tag name="KSO_WM_UNIT_ID" val="_7**"/>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8.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29.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30.xml><?xml version="1.0" encoding="utf-8"?>
<p:tagLst xmlns:p="http://schemas.openxmlformats.org/presentationml/2006/main">
  <p:tag name="KSO_WM_UNIT_ID" val="_8**"/>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1.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9*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Lst>
</file>

<file path=ppt/tags/tag332.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3.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4.xml><?xml version="1.0" encoding="utf-8"?>
<p:tagLst xmlns:p="http://schemas.openxmlformats.org/presentationml/2006/main">
  <p:tag name="KSO_WM_UNIT_ID" val="_9**"/>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5.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0*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Lst>
</file>

<file path=ppt/tags/tag336.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7.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8.xml><?xml version="1.0" encoding="utf-8"?>
<p:tagLst xmlns:p="http://schemas.openxmlformats.org/presentationml/2006/main">
  <p:tag name="KSO_WM_UNIT_ID" val="_1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a*1"/>
  <p:tag name="KSO_WM_UNIT_LAYERLEVEL" val="1"/>
  <p:tag name="KSO_WM_TAG_VERSION" val="3.0"/>
  <p:tag name="KSO_WM_BEAUTIFY_FLAG" val="#wm#"/>
  <p:tag name="KSO_WM_UNIT_ISCONTENTSTITLE" val="0"/>
  <p:tag name="KSO_WM_UNIT_ISNUMDGMTITLE" val="0"/>
  <p:tag name="KSO_WM_UNIT_PRESET_TEXT" val="单击此处编辑母版标题样式"/>
  <p:tag name="KSO_WM_UNIT_NOCLEAR" val="0"/>
  <p:tag name="KSO_WM_UNIT_TYPE" val="a"/>
  <p:tag name="KSO_WM_UNIT_INDEX" val="1"/>
</p:tagLst>
</file>

<file path=ppt/tags/tag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40.xml><?xml version="1.0" encoding="utf-8"?>
<p:tagLst xmlns:p="http://schemas.openxmlformats.org/presentationml/2006/main">
  <p:tag name="KSO_WM_UNIT_TYPE" val="i"/>
  <p:tag name="KSO_WM_UNIT_INDEX" val="1"/>
  <p:tag name="KSO_WM_BEAUTIFY_FLAG" val="#wm#"/>
  <p:tag name="KSO_WM_TAG_VERSION" val="3.0"/>
  <p:tag name="KSO_WM_UNIT_ID" val="_11*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1.xml><?xml version="1.0" encoding="utf-8"?>
<p:tagLst xmlns:p="http://schemas.openxmlformats.org/presentationml/2006/main">
  <p:tag name="KSO_WM_UNIT_TYPE" val="i"/>
  <p:tag name="KSO_WM_UNIT_INDEX" val="2"/>
  <p:tag name="KSO_WM_BEAUTIFY_FLAG" val="#wm#"/>
  <p:tag name="KSO_WM_TAG_VERSION" val="3.0"/>
  <p:tag name="KSO_WM_UNIT_ID" val="_11*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2.xml><?xml version="1.0" encoding="utf-8"?>
<p:tagLst xmlns:p="http://schemas.openxmlformats.org/presentationml/2006/main">
  <p:tag name="KSO_WM_UNIT_TYPE" val="i"/>
  <p:tag name="KSO_WM_UNIT_INDEX" val="8"/>
  <p:tag name="KSO_WM_BEAUTIFY_FLAG" val="#wm#"/>
  <p:tag name="KSO_WM_TAG_VERSION" val="3.0"/>
  <p:tag name="KSO_WM_UNIT_ID" val="_11*i*8"/>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3.xml><?xml version="1.0" encoding="utf-8"?>
<p:tagLst xmlns:p="http://schemas.openxmlformats.org/presentationml/2006/main">
  <p:tag name="KSO_WM_UNIT_TYPE" val="i"/>
  <p:tag name="KSO_WM_UNIT_INDEX" val="9"/>
  <p:tag name="KSO_WM_BEAUTIFY_FLAG" val="#wm#"/>
  <p:tag name="KSO_WM_TAG_VERSION" val="3.0"/>
  <p:tag name="KSO_WM_UNIT_ID" val="_11*i*9"/>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4.xml><?xml version="1.0" encoding="utf-8"?>
<p:tagLst xmlns:p="http://schemas.openxmlformats.org/presentationml/2006/main">
  <p:tag name="KSO_WM_UNIT_TYPE" val="i"/>
  <p:tag name="KSO_WM_UNIT_INDEX" val="6"/>
  <p:tag name="KSO_WM_BEAUTIFY_FLAG" val="#wm#"/>
  <p:tag name="KSO_WM_TAG_VERSION" val="3.0"/>
  <p:tag name="KSO_WM_UNIT_ID" val="_11*i*6"/>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5.xml><?xml version="1.0" encoding="utf-8"?>
<p:tagLst xmlns:p="http://schemas.openxmlformats.org/presentationml/2006/main">
  <p:tag name="KSO_WM_UNIT_TYPE" val="i"/>
  <p:tag name="KSO_WM_UNIT_INDEX" val="5"/>
  <p:tag name="KSO_WM_BEAUTIFY_FLAG" val="#wm#"/>
  <p:tag name="KSO_WM_TAG_VERSION" val="3.0"/>
  <p:tag name="KSO_WM_UNIT_ID" val="_11*i*5"/>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6.xml><?xml version="1.0" encoding="utf-8"?>
<p:tagLst xmlns:p="http://schemas.openxmlformats.org/presentationml/2006/main">
  <p:tag name="KSO_WM_UNIT_TYPE" val="i"/>
  <p:tag name="KSO_WM_UNIT_INDEX" val="4"/>
  <p:tag name="KSO_WM_BEAUTIFY_FLAG" val="#wm#"/>
  <p:tag name="KSO_WM_TAG_VERSION" val="3.0"/>
  <p:tag name="KSO_WM_UNIT_ID" val="_11*i*4"/>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7.xml><?xml version="1.0" encoding="utf-8"?>
<p:tagLst xmlns:p="http://schemas.openxmlformats.org/presentationml/2006/main">
  <p:tag name="KSO_WM_UNIT_TYPE" val="i"/>
  <p:tag name="KSO_WM_UNIT_INDEX" val="7"/>
  <p:tag name="KSO_WM_BEAUTIFY_FLAG" val="#wm#"/>
  <p:tag name="KSO_WM_TAG_VERSION" val="3.0"/>
  <p:tag name="KSO_WM_UNIT_ID" val="_11*i*7"/>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48.xml><?xml version="1.0" encoding="utf-8"?>
<p:tagLst xmlns:p="http://schemas.openxmlformats.org/presentationml/2006/main">
  <p:tag name="KSO_WM_BEAUTIFY_FLAG" val="#wm#"/>
  <p:tag name="KSO_WM_UNIT_HIGHLIGHT" val="0"/>
  <p:tag name="KSO_WM_UNIT_COMPATIBLE" val="0"/>
  <p:tag name="KSO_WM_UNIT_DIAGRAM_ISNUMVISUAL" val="0"/>
  <p:tag name="KSO_WM_UNIT_DIAGRAM_ISREFERUNIT" val="0"/>
  <p:tag name="KSO_WM_UNIT_ID" val="_11**"/>
  <p:tag name="KSO_WM_UNIT_LAYERLEVEL" val="1"/>
  <p:tag name="KSO_WM_TAG_VERSION" val="3.0"/>
</p:tagLst>
</file>

<file path=ppt/tags/tag349.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50.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1.xml><?xml version="1.0" encoding="utf-8"?>
<p:tagLst xmlns:p="http://schemas.openxmlformats.org/presentationml/2006/main">
  <p:tag name="KSO_WM_UNIT_ID" val="_11**"/>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2.xml><?xml version="1.0" encoding="utf-8"?>
<p:tagLst xmlns:p="http://schemas.openxmlformats.org/presentationml/2006/main">
  <p:tag name="KSO_WM_UNIT_TYPE" val="a"/>
  <p:tag name="KSO_WM_UNIT_INDEX" val="1"/>
  <p:tag name="KSO_WM_BEAUTIFY_FLAG" val="#wm#"/>
  <p:tag name="KSO_WM_TAG_VERSION" val="3.0"/>
  <p:tag name="KSO_WM_UNIT_PRESET_TEXT" val="单击此处编辑母版标题样式"/>
  <p:tag name="KSO_WM_UNIT_ID" val="_11*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4"/>
</p:tagLst>
</file>

<file path=ppt/tags/tag353.xml><?xml version="1.0" encoding="utf-8"?>
<p:tagLst xmlns:p="http://schemas.openxmlformats.org/presentationml/2006/main">
  <p:tag name="KSO_WM_UNIT_TYPE" val="b"/>
  <p:tag name="KSO_WM_UNIT_INDEX" val="1"/>
  <p:tag name="KSO_WM_BEAUTIFY_FLAG" val="#wm#"/>
  <p:tag name="KSO_WM_TAG_VERSION" val="3.0"/>
  <p:tag name="KSO_WM_UNIT_PRESET_TEXT" val="单击此处编辑副标题"/>
  <p:tag name="KSO_WM_UNIT_ID" val="_11*b*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UNIT_VALUE" val="11"/>
</p:tagLst>
</file>

<file path=ppt/tags/tag354.xml><?xml version="1.0" encoding="utf-8"?>
<p:tagLst xmlns:p="http://schemas.openxmlformats.org/presentationml/2006/main">
  <p:tag name="KSO_WM_UNIT_TYPE" val="f"/>
  <p:tag name="KSO_WM_UNIT_SUBTYPE" val="b"/>
  <p:tag name="KSO_WM_UNIT_INDEX" val="1"/>
  <p:tag name="KSO_WM_BEAUTIFY_FLAG" val="#wm#"/>
  <p:tag name="KSO_WM_TAG_VERSION" val="3.0"/>
  <p:tag name="KSO_WM_UNIT_PRESET_TEXT" val="署名"/>
  <p:tag name="KSO_WM_UNIT_ID" val="_11*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VALUE" val="30"/>
  <p:tag name="KSO_WM_UNIT_TEXT_LAYER_COUNT" val="1"/>
</p:tagLst>
</file>

<file path=ppt/tags/tag355.xml><?xml version="1.0" encoding="utf-8"?>
<p:tagLst xmlns:p="http://schemas.openxmlformats.org/presentationml/2006/main">
  <p:tag name="KSO_WM_UNIT_TYPE" val="i"/>
  <p:tag name="KSO_WM_UNIT_INDEX" val="1"/>
  <p:tag name="KSO_WM_BEAUTIFY_FLAG" val="#wm#"/>
  <p:tag name="KSO_WM_TAG_VERSION" val="3.0"/>
  <p:tag name="KSO_WM_UNIT_ID" val="_0*i*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6.xml><?xml version="1.0" encoding="utf-8"?>
<p:tagLst xmlns:p="http://schemas.openxmlformats.org/presentationml/2006/main">
  <p:tag name="KSO_WM_UNIT_TYPE" val="i"/>
  <p:tag name="KSO_WM_UNIT_INDEX" val="2"/>
  <p:tag name="KSO_WM_BEAUTIFY_FLAG" val="#wm#"/>
  <p:tag name="KSO_WM_TAG_VERSION" val="3.0"/>
  <p:tag name="KSO_WM_UNIT_ID" val="_0*i*2"/>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7.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8.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59.xml><?xml version="1.0" encoding="utf-8"?>
<p:tagLst xmlns:p="http://schemas.openxmlformats.org/presentationml/2006/main">
  <p:tag name="KSO_WM_UNIT_ID" val="_0**"/>
  <p:tag name="KSO_WM_BEAUTIFY_FLAG" val="#wm#"/>
  <p:tag name="KSO_WM_TAG_VERSION" val="3.0"/>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360.xml><?xml version="1.0" encoding="utf-8"?>
<p:tagLst xmlns:p="http://schemas.openxmlformats.org/presentationml/2006/main">
  <p:tag name="KSO_WM_UNIT_TYPE" val="i"/>
  <p:tag name="KSO_WM_UNIT_INDEX" val="3"/>
  <p:tag name="KSO_WM_BEAUTIFY_FLAG" val="#wm#"/>
  <p:tag name="KSO_WM_TAG_VERSION" val="3.0"/>
  <p:tag name="KSO_WM_UNIT_ID" val="_0*i*3"/>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Lst>
</file>

<file path=ppt/tags/tag361.xml><?xml version="1.0" encoding="utf-8"?>
<p:tagLst xmlns:p="http://schemas.openxmlformats.org/presentationml/2006/main">
  <p:tag name="KSO_WM_UNIT_TYPE" val="a"/>
  <p:tag name="KSO_WM_UNIT_INDEX" val="1"/>
  <p:tag name="KSO_WM_BEAUTIFY_FLAG" val="#wm#"/>
  <p:tag name="KSO_WM_TAG_VERSION" val="1.0"/>
  <p:tag name="KSO_WM_UNIT_PRESET_TEXT" val="单击此处编辑母版标题样式"/>
  <p:tag name="KSO_WM_UNIT_ID" val="_0*a*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ISCONTENTSTITLE" val="0"/>
  <p:tag name="KSO_WM_TEMPLATE_CATEGORY" val="custom"/>
  <p:tag name="KSO_WM_TEMPLATE_INDEX" val="20235982"/>
</p:tagLst>
</file>

<file path=ppt/tags/tag362.xml><?xml version="1.0" encoding="utf-8"?>
<p:tagLst xmlns:p="http://schemas.openxmlformats.org/presentationml/2006/main">
  <p:tag name="KSO_WM_UNIT_TYPE" val="f"/>
  <p:tag name="KSO_WM_UNIT_SUBTYPE" val="a"/>
  <p:tag name="KSO_WM_UNIT_INDEX" val="1"/>
  <p:tag name="KSO_WM_BEAUTIFY_FLAG" val="#wm#"/>
  <p:tag name="KSO_WM_TAG_VERSION" val="3.0"/>
  <p:tag name="KSO_WM_UNIT_PRESET_TEXT" val="单击此处编辑母版文本样式&#10;第二级&#10;第三级&#10;第四级&#10;第五级"/>
  <p:tag name="KSO_WM_UNIT_ID" val="_0*f*1"/>
  <p:tag name="KSO_WM_UNIT_ISNUMDGMTITLE" val="0"/>
  <p:tag name="KSO_WM_UNIT_NOCLEAR" val="0"/>
  <p:tag name="KSO_WM_UNIT_HIGHLIGHT" val="0"/>
  <p:tag name="KSO_WM_UNIT_COMPATIBLE" val="0"/>
  <p:tag name="KSO_WM_UNIT_DIAGRAM_ISNUMVISUAL" val="0"/>
  <p:tag name="KSO_WM_UNIT_DIAGRAM_ISREFERUNIT" val="0"/>
  <p:tag name="KSO_WM_UNIT_LAYERLEVEL" val="1"/>
  <p:tag name="KSO_WM_UNIT_TEXT_LAYER_COUNT" val="1"/>
  <p:tag name="KSO_WM_TEMPLATE_CATEGORY" val="custom"/>
  <p:tag name="KSO_WM_TEMPLATE_INDEX" val="20235982"/>
</p:tagLst>
</file>

<file path=ppt/tags/tag363.xml><?xml version="1.0" encoding="utf-8"?>
<p:tagLst xmlns:p="http://schemas.openxmlformats.org/presentationml/2006/main">
  <p:tag name="KSO_WM_TEMPLATE_SUBCATEGORY" val="29"/>
  <p:tag name="KSO_WM_TEMPLATE_COLOR_TYPE" val="0"/>
  <p:tag name="KSO_WM_TAG_VERSION" val="3.0"/>
  <p:tag name="KSO_WM_TEMPLATE_THUMBS_INDEX" val="1、9"/>
  <p:tag name="KSO_WM_BEAUTIFY_FLAG" val="#wm#"/>
  <p:tag name="KSO_WM_TEMPLATE_INDEX" val="20235982"/>
  <p:tag name="KSO_WM_TEMPLATE_CATEGORY" val="custom"/>
  <p:tag name="KSO_WM_TEMPLATE_MASTER_TYPE" val="0"/>
</p:tagLst>
</file>

<file path=ppt/tags/tag364.xml><?xml version="1.0" encoding="utf-8"?>
<p:tagLst xmlns:p="http://schemas.openxmlformats.org/presentationml/2006/main">
  <p:tag name="KSO_WM_UNIT_TYPE" val="a"/>
  <p:tag name="KSO_WM_UNIT_INDEX" val="1"/>
  <p:tag name="KSO_WM_UNIT_ID" val="custom40494838_7*a*1"/>
  <p:tag name="KSO_WM_BEAUTIFY_FLAG" val="#wm#"/>
  <p:tag name="KSO_WM_TAG_VERSION" val="3.0"/>
  <p:tag name="KSO_WM_UNIT_LAYERLEVEL" val="1"/>
  <p:tag name="KSO_WM_TEMPLATE_CATEGORY" val="custom"/>
  <p:tag name="KSO_WM_TEMPLATE_USER_THEME" val="1"/>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TEMPLATE_INDEX" val="40494838"/>
  <p:tag name="KSO_WM_UNIT_TEXT_TYPE" val="1"/>
  <p:tag name="KSO_WM_UNIT_PRESET_TEXT" val="添加章节标题"/>
</p:tagLst>
</file>

<file path=ppt/tags/tag365.xml><?xml version="1.0" encoding="utf-8"?>
<p:tagLst xmlns:p="http://schemas.openxmlformats.org/presentationml/2006/main">
  <p:tag name="KSO_WM_UNIT_TYPE" val="e"/>
  <p:tag name="KSO_WM_UNIT_INDEX" val="1"/>
  <p:tag name="KSO_WM_UNIT_ID" val="custom40494838_7*e*1"/>
  <p:tag name="KSO_WM_BEAUTIFY_FLAG" val="#wm#"/>
  <p:tag name="KSO_WM_TAG_VERSION" val="3.0"/>
  <p:tag name="KSO_WM_UNIT_LAYERLEVEL" val="1"/>
  <p:tag name="KSO_WM_TEMPLATE_CATEGORY" val="custom"/>
  <p:tag name="KSO_WM_TEMPLATE_USER_THEME" val="1"/>
  <p:tag name="KSO_WM_UNIT_NOCLEAR" val="0"/>
  <p:tag name="KSO_WM_UNIT_HIGHLIGHT" val="0"/>
  <p:tag name="KSO_WM_UNIT_COMPATIBLE" val="1"/>
  <p:tag name="KSO_WM_UNIT_DIAGRAM_ISNUMVISUAL" val="0"/>
  <p:tag name="KSO_WM_UNIT_DIAGRAM_ISREFERUNIT" val="0"/>
  <p:tag name="KSO_WM_TEMPLATE_INDEX" val="40494838"/>
  <p:tag name="KSO_WM_UNIT_PRESET_TEXT_INDEX" val="-1"/>
  <p:tag name="KSO_WM_UNIT_PRESET_TEXT_LEN" val="0"/>
</p:tagLst>
</file>

<file path=ppt/tags/tag366.xml><?xml version="1.0" encoding="utf-8"?>
<p:tagLst xmlns:p="http://schemas.openxmlformats.org/presentationml/2006/main">
  <p:tag name="KSO_WM_SLIDE_TYPE" val="sectionTitle"/>
  <p:tag name="KSO_WM_BEAUTIFY_FLAG" val="#wm#"/>
  <p:tag name="KSO_WM_TEMPLATE_CATEGORY" val="custom"/>
  <p:tag name="KSO_WM_TEMPLATE_USER_THEME" val="1"/>
  <p:tag name="KSO_WM_SLIDE_INDEX" val="7"/>
  <p:tag name="KSO_WM_SLIDE_ID" val="custom40494838_7"/>
  <p:tag name="KSO_WM_TEMPLATE_SUBCATEGORY" val="29"/>
  <p:tag name="KSO_WM_SLIDE_LAYOUT" val="a_e"/>
  <p:tag name="KSO_WM_SLIDE_LAYOUT_CNT" val="1_1"/>
  <p:tag name="KSO_WM_TEMPLATE_MASTER_TYPE" val="0"/>
  <p:tag name="KSO_WM_TEMPLATE_COLOR_TYPE" val="0"/>
  <p:tag name="KSO_WM_SLIDE_ITEM_CNT" val="0"/>
  <p:tag name="KSO_WM_TAG_VERSION" val="3.0"/>
  <p:tag name="KSO_WM_TEMPLATE_INDEX" val="40494838"/>
  <p:tag name="KSO_WM_SLIDE_SUBTYPE" val="pureTxt"/>
</p:tagLst>
</file>

<file path=ppt/tags/tag367.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9_1*a*1"/>
  <p:tag name="KSO_WM_TEMPLATE_CATEGORY" val="custom"/>
  <p:tag name="KSO_WM_TEMPLATE_INDEX" val="20234969"/>
  <p:tag name="KSO_WM_UNIT_LAYERLEVEL" val="1"/>
  <p:tag name="KSO_WM_TAG_VERSION" val="3.0"/>
  <p:tag name="KSO_WM_BEAUTIFY_FLAG" val="#wm#"/>
  <p:tag name="KSO_WM_UNIT_TEXT_TYPE" val="1"/>
  <p:tag name="KSO_WM_UNIT_PRESET_TEXT" val="单击此处添加标题"/>
</p:tagLst>
</file>

<file path=ppt/tags/tag3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9_1*i*1"/>
  <p:tag name="KSO_WM_TEMPLATE_CATEGORY" val="custom"/>
  <p:tag name="KSO_WM_TEMPLATE_INDEX" val="20234969"/>
  <p:tag name="KSO_WM_UNIT_LAYERLEVEL" val="1"/>
  <p:tag name="KSO_WM_TAG_VERSION" val="3.0"/>
  <p:tag name="KSO_WM_BEAUTIFY_FLAG" val="#wm#"/>
</p:tagLst>
</file>

<file path=ppt/tags/tag3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9_1*i*2"/>
  <p:tag name="KSO_WM_TEMPLATE_CATEGORY" val="custom"/>
  <p:tag name="KSO_WM_TEMPLATE_INDEX" val="20234969"/>
  <p:tag name="KSO_WM_UNIT_LAYERLEVEL" val="1"/>
  <p:tag name="KSO_WM_TAG_VERSION" val="3.0"/>
  <p:tag name="KSO_WM_BEAUTIFY_FLAG" val="#wm#"/>
</p:tagLst>
</file>

<file path=ppt/tags/tag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9_1*i*3"/>
  <p:tag name="KSO_WM_TEMPLATE_CATEGORY" val="custom"/>
  <p:tag name="KSO_WM_TEMPLATE_INDEX" val="20234969"/>
  <p:tag name="KSO_WM_UNIT_LAYERLEVEL" val="1"/>
  <p:tag name="KSO_WM_TAG_VERSION" val="3.0"/>
  <p:tag name="KSO_WM_BEAUTIFY_FLAG" val="#wm#"/>
</p:tagLst>
</file>

<file path=ppt/tags/tag3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9_1*i*4"/>
  <p:tag name="KSO_WM_TEMPLATE_CATEGORY" val="custom"/>
  <p:tag name="KSO_WM_TEMPLATE_INDEX" val="20234969"/>
  <p:tag name="KSO_WM_UNIT_LAYERLEVEL" val="1"/>
  <p:tag name="KSO_WM_TAG_VERSION" val="3.0"/>
  <p:tag name="KSO_WM_BEAUTIFY_FLAG" val="#wm#"/>
</p:tagLst>
</file>

<file path=ppt/tags/tag3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9_1*i*5"/>
  <p:tag name="KSO_WM_TEMPLATE_CATEGORY" val="custom"/>
  <p:tag name="KSO_WM_TEMPLATE_INDEX" val="20234969"/>
  <p:tag name="KSO_WM_UNIT_LAYERLEVEL" val="1"/>
  <p:tag name="KSO_WM_TAG_VERSION" val="3.0"/>
  <p:tag name="KSO_WM_BEAUTIFY_FLAG" val="#wm#"/>
</p:tagLst>
</file>

<file path=ppt/tags/tag3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9_1*i*6"/>
  <p:tag name="KSO_WM_TEMPLATE_CATEGORY" val="custom"/>
  <p:tag name="KSO_WM_TEMPLATE_INDEX" val="20234969"/>
  <p:tag name="KSO_WM_UNIT_LAYERLEVEL" val="1"/>
  <p:tag name="KSO_WM_TAG_VERSION" val="3.0"/>
  <p:tag name="KSO_WM_BEAUTIFY_FLAG" val="#wm#"/>
</p:tagLst>
</file>

<file path=ppt/tags/tag3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9_1*i*7"/>
  <p:tag name="KSO_WM_TEMPLATE_CATEGORY" val="custom"/>
  <p:tag name="KSO_WM_TEMPLATE_INDEX" val="20234969"/>
  <p:tag name="KSO_WM_UNIT_LAYERLEVEL" val="1"/>
  <p:tag name="KSO_WM_TAG_VERSION" val="3.0"/>
  <p:tag name="KSO_WM_BEAUTIFY_FLAG" val="#wm#"/>
</p:tagLst>
</file>

<file path=ppt/tags/tag3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9_1*i*8"/>
  <p:tag name="KSO_WM_TEMPLATE_CATEGORY" val="custom"/>
  <p:tag name="KSO_WM_TEMPLATE_INDEX" val="20234969"/>
  <p:tag name="KSO_WM_UNIT_LAYERLEVEL" val="1"/>
  <p:tag name="KSO_WM_TAG_VERSION" val="3.0"/>
  <p:tag name="KSO_WM_BEAUTIFY_FLAG" val="#wm#"/>
</p:tagLst>
</file>

<file path=ppt/tags/tag3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9_1*i*9"/>
  <p:tag name="KSO_WM_TEMPLATE_CATEGORY" val="custom"/>
  <p:tag name="KSO_WM_TEMPLATE_INDEX" val="20234969"/>
  <p:tag name="KSO_WM_UNIT_LAYERLEVEL" val="1"/>
  <p:tag name="KSO_WM_TAG_VERSION" val="3.0"/>
  <p:tag name="KSO_WM_BEAUTIFY_FLAG" val="#wm#"/>
</p:tagLst>
</file>

<file path=ppt/tags/tag3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9_1*i*10"/>
  <p:tag name="KSO_WM_TEMPLATE_CATEGORY" val="custom"/>
  <p:tag name="KSO_WM_TEMPLATE_INDEX" val="20234969"/>
  <p:tag name="KSO_WM_UNIT_LAYERLEVEL" val="1"/>
  <p:tag name="KSO_WM_TAG_VERSION" val="3.0"/>
  <p:tag name="KSO_WM_BEAUTIFY_FLAG" val="#wm#"/>
</p:tagLst>
</file>

<file path=ppt/tags/tag3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9_1*f*1"/>
  <p:tag name="KSO_WM_TEMPLATE_CATEGORY" val="custom"/>
  <p:tag name="KSO_WM_TEMPLATE_INDEX" val="20234969"/>
  <p:tag name="KSO_WM_UNIT_LAYERLEVEL" val="1"/>
  <p:tag name="KSO_WM_TAG_VERSION" val="3.0"/>
  <p:tag name="KSO_WM_BEAUTIFY_FLAG" val="#wm#"/>
  <p:tag name="KSO_WM_UNIT_TEXT_TYPE" val="1"/>
  <p:tag name="KSO_WM_UNIT_VALUE" val="432"/>
  <p:tag name="KSO_WM_UNIT_PRESET_TEXT" val="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简明扼要地阐述您的观点。根据需要可酌情增减文字，以便观者准确地理解您传达的思想。单击此处添加文本具体内容"/>
</p:tagLst>
</file>

<file path=ppt/tags/tag379.xml><?xml version="1.0" encoding="utf-8"?>
<p:tagLst xmlns:p="http://schemas.openxmlformats.org/presentationml/2006/main">
  <p:tag name="KSO_WM_SLIDE_ID" val="custom20234969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4*458"/>
  <p:tag name="KSO_WM_SLIDE_POSITION" val="47*28"/>
  <p:tag name="KSO_WM_SLIDE_LAYOUT" val="a_f"/>
  <p:tag name="KSO_WM_SLIDE_LAYOUT_CNT" val="1_1"/>
  <p:tag name="KSO_WM_SPECIAL_SOURCE" val="bdnull"/>
</p:tagLst>
</file>

<file path=ppt/tags/tag3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3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3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3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3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3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3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3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3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3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3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3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3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3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3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3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3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3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3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3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3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4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4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4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4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4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4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4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4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4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4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4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4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4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4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4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4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4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4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4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4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4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4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4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4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4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4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4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4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4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4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4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4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4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4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4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4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4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4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4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4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4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4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4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4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4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4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4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4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4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4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4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4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4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4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4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4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4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4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4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4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4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4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4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4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4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4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4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4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4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4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4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4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4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4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4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4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4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4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4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4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4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4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4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4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4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4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4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4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4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4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4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4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4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5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5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5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5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5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5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5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5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5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5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5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5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5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5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5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5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5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5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5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5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5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5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5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5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5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5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5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5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5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5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5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5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5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5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5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5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5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5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5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5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5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5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5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5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5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5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5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5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5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5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5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5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5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5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5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5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5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5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5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5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5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5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5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5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5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5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5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5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5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5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5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5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5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205081"/>
</p:tagLst>
</file>

<file path=ppt/tags/tag5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5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5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5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5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5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5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5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5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5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5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5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5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5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5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5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5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5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5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5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6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6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6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6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6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6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6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6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6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6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6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6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6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6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6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6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6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6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6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62.xml><?xml version="1.0" encoding="utf-8"?>
<p:tagLst xmlns:p="http://schemas.openxmlformats.org/presentationml/2006/main">
  <p:tag name="KSO_WM_TEMPLATE_THUMBS_INDEX" val="1、4、7、12、13、14、15、16、17、18、20、24、25、28、33、36、40、43、44"/>
  <p:tag name="KSO_WM_TEMPLATE_SUBCATEGORY" val="19"/>
  <p:tag name="KSO_WM_TAG_VERSION" val="1.0"/>
  <p:tag name="KSO_WM_BEAUTIFY_FLAG" val="#wm#"/>
  <p:tag name="KSO_WM_TEMPLATE_CATEGORY" val="custom"/>
  <p:tag name="KSO_WM_TEMPLATE_INDEX" val="20205081"/>
  <p:tag name="KSO_WM_TEMPLATE_MASTER_TYPE" val="0"/>
  <p:tag name="KSO_WM_TEMPLATE_COLOR_TYPE" val="1"/>
  <p:tag name="KSO_WM_UNIT_SHOW_EDIT_AREA_INDICATION" val="1"/>
</p:tagLst>
</file>

<file path=ppt/tags/tag6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6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6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6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6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6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6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6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6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6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6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6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6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6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6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6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6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6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6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6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6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6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6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6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6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6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6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6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6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6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6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6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6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6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6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6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6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6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6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6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6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6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6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6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6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6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6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6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6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6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6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6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6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6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6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6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6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6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6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6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6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6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6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6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6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6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6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6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6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6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6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6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6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6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7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7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7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7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7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7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7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7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7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7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7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7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7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7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7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7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7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7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7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7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7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7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7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7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7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7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7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7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7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7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7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7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7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7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7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7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7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7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7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7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7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7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7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7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7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7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7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7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7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7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7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7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7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7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7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7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7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7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7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7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7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7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7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7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7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7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7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7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7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7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7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7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7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7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7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7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7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7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7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7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7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7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7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7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7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7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7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7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7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7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7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7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7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7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7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8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8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8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8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8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8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8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8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8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8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8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8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8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8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8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8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8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8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8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8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8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8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8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8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8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8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8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8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8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8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8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8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8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8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8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8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8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8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8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8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8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8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8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8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8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8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8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8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8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8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8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8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8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8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8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8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8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8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8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8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8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8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8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8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8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8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8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8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8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8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8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8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8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8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8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8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8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8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8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8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8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8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8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8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8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8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8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8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8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8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8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8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8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8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8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8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90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90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90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90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90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90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90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90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90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90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9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9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9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9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9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9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91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91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91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91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92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92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92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92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92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92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92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92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92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92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93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93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93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93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93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93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93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93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93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93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94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94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94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94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94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94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94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94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94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94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95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95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95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95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95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95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95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95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95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95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6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96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96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96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96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96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96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96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96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96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7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97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97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97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97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97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97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97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97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97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ags/tag9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98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
  <p:tag name="KSO_WM_UNIT_ID" val="custom20234968_1*i*1"/>
  <p:tag name="KSO_WM_TEMPLATE_CATEGORY" val="custom"/>
  <p:tag name="KSO_WM_TEMPLATE_INDEX" val="20234968"/>
  <p:tag name="KSO_WM_UNIT_LAYERLEVEL" val="1"/>
  <p:tag name="KSO_WM_TAG_VERSION" val="3.0"/>
  <p:tag name="KSO_WM_BEAUTIFY_FLAG" val="#wm#"/>
</p:tagLst>
</file>

<file path=ppt/tags/tag981.xml><?xml version="1.0" encoding="utf-8"?>
<p:tagLst xmlns:p="http://schemas.openxmlformats.org/presentationml/2006/main">
  <p:tag name="KSO_WM_UNIT_ISCONTENTSTITLE" val="0"/>
  <p:tag name="KSO_WM_UNIT_ISNUMDGMTITLE" val="0"/>
  <p:tag name="KSO_WM_UNIT_NOCLEAR" val="0"/>
  <p:tag name="KSO_WM_UNIT_VALUE" val="30"/>
  <p:tag name="KSO_WM_UNIT_HIGHLIGHT" val="0"/>
  <p:tag name="KSO_WM_UNIT_COMPATIBLE" val="0"/>
  <p:tag name="KSO_WM_UNIT_DIAGRAM_ISNUMVISUAL" val="0"/>
  <p:tag name="KSO_WM_UNIT_DIAGRAM_ISREFERUNIT" val="0"/>
  <p:tag name="KSO_WM_UNIT_TYPE" val="a"/>
  <p:tag name="KSO_WM_UNIT_INDEX" val="1"/>
  <p:tag name="KSO_WM_UNIT_ID" val="custom20234968_1*a*1"/>
  <p:tag name="KSO_WM_TEMPLATE_CATEGORY" val="custom"/>
  <p:tag name="KSO_WM_TEMPLATE_INDEX" val="20234968"/>
  <p:tag name="KSO_WM_UNIT_LAYERLEVEL" val="1"/>
  <p:tag name="KSO_WM_TAG_VERSION" val="3.0"/>
  <p:tag name="KSO_WM_BEAUTIFY_FLAG" val="#wm#"/>
  <p:tag name="KSO_WM_UNIT_TEXT_TYPE" val="1"/>
  <p:tag name="KSO_WM_UNIT_PRESET_TEXT" val="单击此处添加标题"/>
</p:tagLst>
</file>

<file path=ppt/tags/tag98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6"/>
  <p:tag name="KSO_WM_UNIT_ID" val="custom20234968_1*i*16"/>
  <p:tag name="KSO_WM_TEMPLATE_CATEGORY" val="custom"/>
  <p:tag name="KSO_WM_TEMPLATE_INDEX" val="20234968"/>
  <p:tag name="KSO_WM_UNIT_LAYERLEVEL" val="1"/>
  <p:tag name="KSO_WM_TAG_VERSION" val="3.0"/>
  <p:tag name="KSO_WM_BEAUTIFY_FLAG" val="#wm#"/>
</p:tagLst>
</file>

<file path=ppt/tags/tag98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5"/>
  <p:tag name="KSO_WM_UNIT_ID" val="custom20234968_1*i*5"/>
  <p:tag name="KSO_WM_TEMPLATE_CATEGORY" val="custom"/>
  <p:tag name="KSO_WM_TEMPLATE_INDEX" val="20234968"/>
  <p:tag name="KSO_WM_UNIT_LAYERLEVEL" val="1"/>
  <p:tag name="KSO_WM_TAG_VERSION" val="3.0"/>
  <p:tag name="KSO_WM_BEAUTIFY_FLAG" val="#wm#"/>
</p:tagLst>
</file>

<file path=ppt/tags/tag98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2"/>
  <p:tag name="KSO_WM_UNIT_ID" val="custom20234968_1*i*2"/>
  <p:tag name="KSO_WM_TEMPLATE_CATEGORY" val="custom"/>
  <p:tag name="KSO_WM_TEMPLATE_INDEX" val="20234968"/>
  <p:tag name="KSO_WM_UNIT_LAYERLEVEL" val="1"/>
  <p:tag name="KSO_WM_TAG_VERSION" val="3.0"/>
  <p:tag name="KSO_WM_BEAUTIFY_FLAG" val="#wm#"/>
</p:tagLst>
</file>

<file path=ppt/tags/tag98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7"/>
  <p:tag name="KSO_WM_UNIT_ID" val="custom20234968_1*i*17"/>
  <p:tag name="KSO_WM_TEMPLATE_CATEGORY" val="custom"/>
  <p:tag name="KSO_WM_TEMPLATE_INDEX" val="20234968"/>
  <p:tag name="KSO_WM_UNIT_LAYERLEVEL" val="1"/>
  <p:tag name="KSO_WM_TAG_VERSION" val="3.0"/>
  <p:tag name="KSO_WM_BEAUTIFY_FLAG" val="#wm#"/>
</p:tagLst>
</file>

<file path=ppt/tags/tag98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0"/>
  <p:tag name="KSO_WM_UNIT_ID" val="custom20234968_1*i*10"/>
  <p:tag name="KSO_WM_TEMPLATE_CATEGORY" val="custom"/>
  <p:tag name="KSO_WM_TEMPLATE_INDEX" val="20234968"/>
  <p:tag name="KSO_WM_UNIT_LAYERLEVEL" val="1"/>
  <p:tag name="KSO_WM_TAG_VERSION" val="3.0"/>
  <p:tag name="KSO_WM_BEAUTIFY_FLAG" val="#wm#"/>
</p:tagLst>
</file>

<file path=ppt/tags/tag98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1"/>
  <p:tag name="KSO_WM_UNIT_ID" val="custom20234968_1*i*11"/>
  <p:tag name="KSO_WM_TEMPLATE_CATEGORY" val="custom"/>
  <p:tag name="KSO_WM_TEMPLATE_INDEX" val="20234968"/>
  <p:tag name="KSO_WM_UNIT_LAYERLEVEL" val="1"/>
  <p:tag name="KSO_WM_TAG_VERSION" val="3.0"/>
  <p:tag name="KSO_WM_BEAUTIFY_FLAG" val="#wm#"/>
</p:tagLst>
</file>

<file path=ppt/tags/tag98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2"/>
  <p:tag name="KSO_WM_UNIT_ID" val="custom20234968_1*i*12"/>
  <p:tag name="KSO_WM_TEMPLATE_CATEGORY" val="custom"/>
  <p:tag name="KSO_WM_TEMPLATE_INDEX" val="20234968"/>
  <p:tag name="KSO_WM_UNIT_LAYERLEVEL" val="1"/>
  <p:tag name="KSO_WM_TAG_VERSION" val="3.0"/>
  <p:tag name="KSO_WM_BEAUTIFY_FLAG" val="#wm#"/>
</p:tagLst>
</file>

<file path=ppt/tags/tag98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3"/>
  <p:tag name="KSO_WM_UNIT_ID" val="custom20234968_1*i*13"/>
  <p:tag name="KSO_WM_TEMPLATE_CATEGORY" val="custom"/>
  <p:tag name="KSO_WM_TEMPLATE_INDEX" val="20234968"/>
  <p:tag name="KSO_WM_UNIT_LAYERLEVEL" val="1"/>
  <p:tag name="KSO_WM_TAG_VERSION" val="3.0"/>
  <p:tag name="KSO_WM_BEAUTIFY_FLAG" val="#wm#"/>
</p:tagLst>
</file>

<file path=ppt/tags/tag9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99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4"/>
  <p:tag name="KSO_WM_UNIT_ID" val="custom20234968_1*i*14"/>
  <p:tag name="KSO_WM_TEMPLATE_CATEGORY" val="custom"/>
  <p:tag name="KSO_WM_TEMPLATE_INDEX" val="20234968"/>
  <p:tag name="KSO_WM_UNIT_LAYERLEVEL" val="1"/>
  <p:tag name="KSO_WM_TAG_VERSION" val="3.0"/>
  <p:tag name="KSO_WM_BEAUTIFY_FLAG" val="#wm#"/>
</p:tagLst>
</file>

<file path=ppt/tags/tag99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15"/>
  <p:tag name="KSO_WM_UNIT_ID" val="custom20234968_1*i*15"/>
  <p:tag name="KSO_WM_TEMPLATE_CATEGORY" val="custom"/>
  <p:tag name="KSO_WM_TEMPLATE_INDEX" val="20234968"/>
  <p:tag name="KSO_WM_UNIT_LAYERLEVEL" val="1"/>
  <p:tag name="KSO_WM_TAG_VERSION" val="3.0"/>
  <p:tag name="KSO_WM_BEAUTIFY_FLAG" val="#wm#"/>
</p:tagLst>
</file>

<file path=ppt/tags/tag99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3"/>
  <p:tag name="KSO_WM_UNIT_ID" val="custom20234968_1*i*3"/>
  <p:tag name="KSO_WM_TEMPLATE_CATEGORY" val="custom"/>
  <p:tag name="KSO_WM_TEMPLATE_INDEX" val="20234968"/>
  <p:tag name="KSO_WM_UNIT_LAYERLEVEL" val="1"/>
  <p:tag name="KSO_WM_TAG_VERSION" val="3.0"/>
  <p:tag name="KSO_WM_BEAUTIFY_FLAG" val="#wm#"/>
</p:tagLst>
</file>

<file path=ppt/tags/tag99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4"/>
  <p:tag name="KSO_WM_UNIT_ID" val="custom20234968_1*i*4"/>
  <p:tag name="KSO_WM_TEMPLATE_CATEGORY" val="custom"/>
  <p:tag name="KSO_WM_TEMPLATE_INDEX" val="20234968"/>
  <p:tag name="KSO_WM_UNIT_LAYERLEVEL" val="1"/>
  <p:tag name="KSO_WM_TAG_VERSION" val="3.0"/>
  <p:tag name="KSO_WM_BEAUTIFY_FLAG" val="#wm#"/>
</p:tagLst>
</file>

<file path=ppt/tags/tag99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6"/>
  <p:tag name="KSO_WM_UNIT_ID" val="custom20234968_1*i*6"/>
  <p:tag name="KSO_WM_TEMPLATE_CATEGORY" val="custom"/>
  <p:tag name="KSO_WM_TEMPLATE_INDEX" val="20234968"/>
  <p:tag name="KSO_WM_UNIT_LAYERLEVEL" val="1"/>
  <p:tag name="KSO_WM_TAG_VERSION" val="3.0"/>
  <p:tag name="KSO_WM_BEAUTIFY_FLAG" val="#wm#"/>
</p:tagLst>
</file>

<file path=ppt/tags/tag99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7"/>
  <p:tag name="KSO_WM_UNIT_ID" val="custom20234968_1*i*7"/>
  <p:tag name="KSO_WM_TEMPLATE_CATEGORY" val="custom"/>
  <p:tag name="KSO_WM_TEMPLATE_INDEX" val="20234968"/>
  <p:tag name="KSO_WM_UNIT_LAYERLEVEL" val="1"/>
  <p:tag name="KSO_WM_TAG_VERSION" val="3.0"/>
  <p:tag name="KSO_WM_BEAUTIFY_FLAG" val="#wm#"/>
</p:tagLst>
</file>

<file path=ppt/tags/tag99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8"/>
  <p:tag name="KSO_WM_UNIT_ID" val="custom20234968_1*i*8"/>
  <p:tag name="KSO_WM_TEMPLATE_CATEGORY" val="custom"/>
  <p:tag name="KSO_WM_TEMPLATE_INDEX" val="20234968"/>
  <p:tag name="KSO_WM_UNIT_LAYERLEVEL" val="1"/>
  <p:tag name="KSO_WM_TAG_VERSION" val="3.0"/>
  <p:tag name="KSO_WM_BEAUTIFY_FLAG" val="#wm#"/>
</p:tagLst>
</file>

<file path=ppt/tags/tag99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TYPE" val="i"/>
  <p:tag name="KSO_WM_UNIT_INDEX" val="9"/>
  <p:tag name="KSO_WM_UNIT_ID" val="custom20234968_1*i*9"/>
  <p:tag name="KSO_WM_TEMPLATE_CATEGORY" val="custom"/>
  <p:tag name="KSO_WM_TEMPLATE_INDEX" val="20234968"/>
  <p:tag name="KSO_WM_UNIT_LAYERLEVEL" val="1"/>
  <p:tag name="KSO_WM_TAG_VERSION" val="3.0"/>
  <p:tag name="KSO_WM_BEAUTIFY_FLAG" val="#wm#"/>
</p:tagLst>
</file>

<file path=ppt/tags/tag998.xml><?xml version="1.0" encoding="utf-8"?>
<p:tagLst xmlns:p="http://schemas.openxmlformats.org/presentationml/2006/main">
  <p:tag name="KSO_WM_UNIT_SUBTYPE" val="a"/>
  <p:tag name="KSO_WM_UNIT_TEXT_LAYER_COUNT" val="1"/>
  <p:tag name="KSO_WM_UNIT_NOCLEAR" val="0"/>
  <p:tag name="KSO_WM_UNIT_HIGHLIGHT" val="0"/>
  <p:tag name="KSO_WM_UNIT_COMPATIBLE" val="0"/>
  <p:tag name="KSO_WM_UNIT_DIAGRAM_ISNUMVISUAL" val="0"/>
  <p:tag name="KSO_WM_UNIT_DIAGRAM_ISREFERUNIT" val="0"/>
  <p:tag name="KSO_WM_UNIT_TYPE" val="f"/>
  <p:tag name="KSO_WM_UNIT_INDEX" val="1"/>
  <p:tag name="KSO_WM_UNIT_ID" val="custom20234968_1*f*1"/>
  <p:tag name="KSO_WM_TEMPLATE_CATEGORY" val="custom"/>
  <p:tag name="KSO_WM_TEMPLATE_INDEX" val="20234968"/>
  <p:tag name="KSO_WM_UNIT_LAYERLEVEL" val="1"/>
  <p:tag name="KSO_WM_TAG_VERSION" val="3.0"/>
  <p:tag name="KSO_WM_BEAUTIFY_FLAG" val="#wm#"/>
  <p:tag name="KSO_WM_UNIT_VALUE" val="360"/>
  <p:tag name="KSO_WM_UNIT_TEXT_TYPE" val="1"/>
  <p:tag name="KSO_WM_UNIT_PRESET_TEXT" val="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根据需要可酌情增减文字，以便观者准确地理解您传达的思想。单击添加文本具体内容，简明扼要地阐述您的观点。单击添加文本具体内容，简明扼要地阐述您的观点。根据需要可酌情增减文字，以便观者准确地理解您传达的思想。"/>
</p:tagLst>
</file>

<file path=ppt/tags/tag999.xml><?xml version="1.0" encoding="utf-8"?>
<p:tagLst xmlns:p="http://schemas.openxmlformats.org/presentationml/2006/main">
  <p:tag name="KSO_WM_SLIDE_ID" val="custom20234968_1"/>
  <p:tag name="KSO_WM_TEMPLATE_SUBCATEGORY" val="0"/>
  <p:tag name="KSO_WM_TEMPLATE_MASTER_TYPE" val="0"/>
  <p:tag name="KSO_WM_TEMPLATE_COLOR_TYPE" val="0"/>
  <p:tag name="KSO_WM_SLIDE_ITEM_CNT" val="0"/>
  <p:tag name="KSO_WM_SLIDE_INDEX" val="1"/>
  <p:tag name="KSO_WM_TAG_VERSION" val="3.0"/>
  <p:tag name="KSO_WM_BEAUTIFY_FLAG" val="#wm#"/>
  <p:tag name="KSO_WM_TEMPLATE_CATEGORY" val="custom"/>
  <p:tag name="KSO_WM_TEMPLATE_INDEX" val="20234969"/>
  <p:tag name="KSO_WM_SLIDE_TYPE" val="text"/>
  <p:tag name="KSO_WM_SLIDE_SUBTYPE" val="picTxt"/>
  <p:tag name="KSO_WM_SLIDE_SIZE" val="860*468"/>
  <p:tag name="KSO_WM_SLIDE_POSITION" val="52*28"/>
  <p:tag name="KSO_WM_SLIDE_LAYOUT" val="a_f"/>
  <p:tag name="KSO_WM_SLIDE_LAYOUT_CNT" val="1_1"/>
  <p:tag name="KSO_WM_SPECIAL_SOURCE" val="bdnull"/>
</p:tagLst>
</file>

<file path=ppt/theme/theme1.xml><?xml version="1.0" encoding="utf-8"?>
<a:theme xmlns:a="http://schemas.openxmlformats.org/drawingml/2006/main" name="WPS">
  <a:themeElements>
    <a:clrScheme name="WPS">
      <a:dk1>
        <a:sysClr val="windowText" lastClr="000000"/>
      </a:dk1>
      <a:lt1>
        <a:sysClr val="window" lastClr="FFFFFF"/>
      </a:lt1>
      <a:dk2>
        <a:srgbClr val="44546A"/>
      </a:dk2>
      <a:lt2>
        <a:srgbClr val="E7E6E6"/>
      </a:lt2>
      <a:accent1>
        <a:srgbClr val="4874CB"/>
      </a:accent1>
      <a:accent2>
        <a:srgbClr val="EE822F"/>
      </a:accent2>
      <a:accent3>
        <a:srgbClr val="F2BA02"/>
      </a:accent3>
      <a:accent4>
        <a:srgbClr val="75BD42"/>
      </a:accent4>
      <a:accent5>
        <a:srgbClr val="30C0B4"/>
      </a:accent5>
      <a:accent6>
        <a:srgbClr val="E54C5E"/>
      </a:accent6>
      <a:hlink>
        <a:srgbClr val="0026E5"/>
      </a:hlink>
      <a:folHlink>
        <a:srgbClr val="7E1FAD"/>
      </a:folHlink>
    </a:clrScheme>
    <a:fontScheme name="WPS">
      <a:majorFont>
        <a:latin typeface="Arial"/>
        <a:ea typeface="微软雅黑"/>
        <a:cs typeface=""/>
      </a:majorFont>
      <a:minorFont>
        <a:latin typeface="Arial"/>
        <a:ea typeface="微软雅黑"/>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PS">
  <a:themeElements>
    <a:clrScheme name="">
      <a:dk1>
        <a:srgbClr val="000000"/>
      </a:dk1>
      <a:lt1>
        <a:srgbClr val="FFFFFF"/>
      </a:lt1>
      <a:dk2>
        <a:srgbClr val="3B0500"/>
      </a:dk2>
      <a:lt2>
        <a:srgbClr val="FFF4F3"/>
      </a:lt2>
      <a:accent1>
        <a:srgbClr val="D02300"/>
      </a:accent1>
      <a:accent2>
        <a:srgbClr val="BF3C2E"/>
      </a:accent2>
      <a:accent3>
        <a:srgbClr val="E17467"/>
      </a:accent3>
      <a:accent4>
        <a:srgbClr val="FD905F"/>
      </a:accent4>
      <a:accent5>
        <a:srgbClr val="D39C83"/>
      </a:accent5>
      <a:accent6>
        <a:srgbClr val="B0A17E"/>
      </a:accent6>
      <a:hlink>
        <a:srgbClr val="0563C1"/>
      </a:hlink>
      <a:folHlink>
        <a:srgbClr val="954F72"/>
      </a:folHlink>
    </a:clrScheme>
    <a:fontScheme name="WPS">
      <a:majorFont>
        <a:latin typeface="Arial"/>
        <a:ea typeface="微软雅黑"/>
        <a:cs typeface=""/>
      </a:majorFont>
      <a:minorFont>
        <a:latin typeface="Arial"/>
        <a:ea typeface="微软雅黑"/>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主题">
  <a:themeElements>
    <a:clrScheme name="党政的颜色">
      <a:dk1>
        <a:srgbClr val="000000"/>
      </a:dk1>
      <a:lt1>
        <a:srgbClr val="FFFFFF"/>
      </a:lt1>
      <a:dk2>
        <a:srgbClr val="3B0500"/>
      </a:dk2>
      <a:lt2>
        <a:srgbClr val="FFF4F3"/>
      </a:lt2>
      <a:accent1>
        <a:srgbClr val="D02300"/>
      </a:accent1>
      <a:accent2>
        <a:srgbClr val="FEAD00"/>
      </a:accent2>
      <a:accent3>
        <a:srgbClr val="E17467"/>
      </a:accent3>
      <a:accent4>
        <a:srgbClr val="FD905F"/>
      </a:accent4>
      <a:accent5>
        <a:srgbClr val="D39C83"/>
      </a:accent5>
      <a:accent6>
        <a:srgbClr val="B0A17E"/>
      </a:accent6>
      <a:hlink>
        <a:srgbClr val="0563C1"/>
      </a:hlink>
      <a:folHlink>
        <a:srgbClr val="954F72"/>
      </a:folHlink>
    </a:clrScheme>
    <a:fontScheme name="自定义 6">
      <a:majorFont>
        <a:latin typeface="汉仪润圆-65简"/>
        <a:ea typeface="汉仪润圆-65简"/>
        <a:cs typeface=""/>
      </a:majorFont>
      <a:minorFont>
        <a:latin typeface="汉仪润圆-65简"/>
        <a:ea typeface="汉仪润圆-65简"/>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党政风党政宣传建党通用模板">
  <a:themeElements>
    <a:clrScheme name="自定义 362">
      <a:dk1>
        <a:srgbClr val="000000"/>
      </a:dk1>
      <a:lt1>
        <a:srgbClr val="FFFFFF"/>
      </a:lt1>
      <a:dk2>
        <a:srgbClr val="611F08"/>
      </a:dk2>
      <a:lt2>
        <a:srgbClr val="FFFCF8"/>
      </a:lt2>
      <a:accent1>
        <a:srgbClr val="F17A43"/>
      </a:accent1>
      <a:accent2>
        <a:srgbClr val="EC3641"/>
      </a:accent2>
      <a:accent3>
        <a:srgbClr val="F1AF31"/>
      </a:accent3>
      <a:accent4>
        <a:srgbClr val="FFAE5F"/>
      </a:accent4>
      <a:accent5>
        <a:srgbClr val="F5541B"/>
      </a:accent5>
      <a:accent6>
        <a:srgbClr val="D51E19"/>
      </a:accent6>
      <a:hlink>
        <a:srgbClr val="0563C1"/>
      </a:hlink>
      <a:folHlink>
        <a:srgbClr val="954F72"/>
      </a:folHlink>
    </a:clrScheme>
    <a:fontScheme name="自定义 7">
      <a:majorFont>
        <a:latin typeface="汉仪大宋简"/>
        <a:ea typeface="汉仪大宋简"/>
        <a:cs typeface=""/>
      </a:majorFont>
      <a:minorFont>
        <a:latin typeface="汉仪中宋简"/>
        <a:ea typeface="汉仪中宋简"/>
        <a:cs typeface=""/>
      </a:minorFont>
    </a:fontScheme>
    <a:fmtScheme name="WPS">
      <a:fillStyleLst>
        <a:solidFill>
          <a:schemeClr val="phClr"/>
        </a:solidFill>
        <a:gradFill>
          <a:gsLst>
            <a:gs pos="0">
              <a:schemeClr val="phClr">
                <a:lumOff val="17500"/>
              </a:schemeClr>
            </a:gs>
            <a:gs pos="100000">
              <a:schemeClr val="phClr"/>
            </a:gs>
          </a:gsLst>
          <a:lin ang="2700000" scaled="0"/>
        </a:gradFill>
        <a:gradFill>
          <a:gsLst>
            <a:gs pos="0">
              <a:schemeClr val="phClr">
                <a:hueOff val="-2520000"/>
              </a:schemeClr>
            </a:gs>
            <a:gs pos="100000">
              <a:schemeClr val="phClr"/>
            </a:gs>
          </a:gsLst>
          <a:lin ang="2700000" scaled="0"/>
        </a:gradFill>
      </a:fillStyleLst>
      <a:lnStyleLst>
        <a:ln w="12700" cap="flat" cmpd="sng" algn="ctr">
          <a:solidFill>
            <a:schemeClr val="phClr"/>
          </a:solidFill>
          <a:prstDash val="solid"/>
          <a:miter lim="800000"/>
        </a:ln>
        <a:ln w="12700" cap="flat" cmpd="sng" algn="ctr">
          <a:solidFill>
            <a:schemeClr val="phClr"/>
          </a:solidFill>
          <a:prstDash val="solid"/>
          <a:miter lim="800000"/>
        </a:ln>
        <a:ln w="12700" cap="flat" cmpd="sng" algn="ctr">
          <a:gradFill>
            <a:gsLst>
              <a:gs pos="0">
                <a:schemeClr val="phClr">
                  <a:hueOff val="-4200000"/>
                </a:schemeClr>
              </a:gs>
              <a:gs pos="100000">
                <a:schemeClr val="phClr"/>
              </a:gs>
            </a:gsLst>
            <a:lin ang="2700000" scaled="1"/>
          </a:gradFill>
          <a:prstDash val="solid"/>
          <a:miter lim="800000"/>
        </a:ln>
      </a:lnStyleLst>
      <a:effectStyleLst>
        <a:effectStyle>
          <a:effectLst>
            <a:outerShdw blurRad="101600" dist="50800" dir="5400000" algn="ctr" rotWithShape="0">
              <a:schemeClr val="phClr">
                <a:alpha val="60000"/>
              </a:schemeClr>
            </a:outerShdw>
          </a:effectLst>
        </a:effectStyle>
        <a:effectStyle>
          <a:effectLst>
            <a:reflection stA="50000" endA="300" endPos="40000" dist="25400" dir="5400000" sy="-100000" algn="bl" rotWithShape="0"/>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001-1">
      <a:dk1>
        <a:srgbClr val="333333"/>
      </a:dk1>
      <a:lt1>
        <a:srgbClr val="FFFFFF"/>
      </a:lt1>
      <a:dk2>
        <a:srgbClr val="3C0104"/>
      </a:dk2>
      <a:lt2>
        <a:srgbClr val="FFFCFB"/>
      </a:lt2>
      <a:accent1>
        <a:srgbClr val="F92F34"/>
      </a:accent1>
      <a:accent2>
        <a:srgbClr val="FF6948"/>
      </a:accent2>
      <a:accent3>
        <a:srgbClr val="FE9C69"/>
      </a:accent3>
      <a:accent4>
        <a:srgbClr val="FBD138"/>
      </a:accent4>
      <a:accent5>
        <a:srgbClr val="9DA7DC"/>
      </a:accent5>
      <a:accent6>
        <a:srgbClr val="65CBFF"/>
      </a:accent6>
      <a:hlink>
        <a:srgbClr val="304FFE"/>
      </a:hlink>
      <a:folHlink>
        <a:srgbClr val="492067"/>
      </a:folHlink>
    </a:clrScheme>
    <a:fontScheme name="02-微软雅黑唯一标准">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normAutofit/>
      </a:bodyPr>
      <a:lstStyle>
        <a:defPPr>
          <a:lnSpc>
            <a:spcPct val="140000"/>
          </a:lnSpc>
          <a:defRPr lang="zh-CN" altLang="en-US" sz="2400" kern="100" dirty="0">
            <a:effectLst/>
            <a:latin typeface="+mn-ea"/>
            <a:cs typeface="江城圆体 400W" panose="020B0500000000000000" pitchFamily="34" charset="-122"/>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7692</Words>
  <Application>WPS 演示</Application>
  <PresentationFormat>宽屏</PresentationFormat>
  <Paragraphs>717</Paragraphs>
  <Slides>102</Slides>
  <Notes>4</Notes>
  <HiddenSlides>0</HiddenSlides>
  <MMClips>0</MMClips>
  <ScaleCrop>false</ScaleCrop>
  <HeadingPairs>
    <vt:vector size="6" baseType="variant">
      <vt:variant>
        <vt:lpstr>已用的字体</vt:lpstr>
      </vt:variant>
      <vt:variant>
        <vt:i4>11</vt:i4>
      </vt:variant>
      <vt:variant>
        <vt:lpstr>主题</vt:lpstr>
      </vt:variant>
      <vt:variant>
        <vt:i4>5</vt:i4>
      </vt:variant>
      <vt:variant>
        <vt:lpstr>幻灯片标题</vt:lpstr>
      </vt:variant>
      <vt:variant>
        <vt:i4>102</vt:i4>
      </vt:variant>
    </vt:vector>
  </HeadingPairs>
  <TitlesOfParts>
    <vt:vector size="118" baseType="lpstr">
      <vt:lpstr>Arial</vt:lpstr>
      <vt:lpstr>宋体</vt:lpstr>
      <vt:lpstr>Wingdings</vt:lpstr>
      <vt:lpstr>Wingdings</vt:lpstr>
      <vt:lpstr>江城圆体 400W</vt:lpstr>
      <vt:lpstr>汉仪润圆-65简</vt:lpstr>
      <vt:lpstr>微软雅黑</vt:lpstr>
      <vt:lpstr>Arial Unicode MS</vt:lpstr>
      <vt:lpstr>Calibri</vt:lpstr>
      <vt:lpstr>汉仪中宋简</vt:lpstr>
      <vt:lpstr>汉仪大宋简</vt:lpstr>
      <vt:lpstr>WPS</vt:lpstr>
      <vt:lpstr>1_WPS</vt:lpstr>
      <vt:lpstr>2_Office 主题</vt:lpstr>
      <vt:lpstr>党政风党政宣传建党通用模板</vt:lpstr>
      <vt:lpstr>Office 主题​​</vt:lpstr>
      <vt:lpstr>必答题</vt:lpstr>
      <vt:lpstr>必答题规则</vt:lpstr>
      <vt:lpstr>判断题</vt:lpstr>
      <vt:lpstr>判断题</vt:lpstr>
      <vt:lpstr>判断题</vt:lpstr>
      <vt:lpstr>判断题</vt:lpstr>
      <vt:lpstr>判断题</vt:lpstr>
      <vt:lpstr>判断题</vt:lpstr>
      <vt:lpstr>判断题</vt:lpstr>
      <vt:lpstr>判断题</vt:lpstr>
      <vt:lpstr>判断题</vt:lpstr>
      <vt:lpstr>判断题</vt:lpstr>
      <vt:lpstr>判断题</vt:lpstr>
      <vt:lpstr>判断题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抢答题</vt:lpstr>
      <vt:lpstr>抢答题规则</vt:lpstr>
      <vt:lpstr>判断题</vt:lpstr>
      <vt:lpstr>判断题</vt:lpstr>
      <vt:lpstr>判断题</vt:lpstr>
      <vt:lpstr>判断题</vt:lpstr>
      <vt:lpstr>判断题</vt:lpstr>
      <vt:lpstr>判断题</vt:lpstr>
      <vt:lpstr>判断题</vt:lpstr>
      <vt:lpstr>判断题</vt:lpstr>
      <vt:lpstr>判断题</vt:lpstr>
      <vt:lpstr>判断题</vt:lpstr>
      <vt:lpstr>判断题</vt:lpstr>
      <vt:lpstr>判断题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单选题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多选题</vt:lpstr>
      <vt:lpstr>风险题</vt:lpstr>
      <vt:lpstr>风险题规则</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空白演示</dc:title>
  <dc:creator/>
  <cp:lastModifiedBy>WPS_1509159060</cp:lastModifiedBy>
  <cp:revision>181</cp:revision>
  <dcterms:created xsi:type="dcterms:W3CDTF">2019-06-19T02:08:00Z</dcterms:created>
  <dcterms:modified xsi:type="dcterms:W3CDTF">2025-11-18T03:19:02Z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2052-12.1.0.23542</vt:lpwstr>
  </property>
  <property fmtid="{D5CDD505-2E9C-101B-9397-08002B2CF9AE}" pid="3" name="ICV">
    <vt:lpwstr>9BBF03A47AFF4BAFA407F7DB9AFF117A_13</vt:lpwstr>
  </property>
</Properties>
</file>