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3"/>
    <p:sldId id="261" r:id="rId4"/>
    <p:sldId id="259" r:id="rId6"/>
    <p:sldId id="260" r:id="rId7"/>
  </p:sldIdLst>
  <p:sldSz cx="6858000" cy="9902825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38" userDrawn="1">
          <p15:clr>
            <a:srgbClr val="A4A3A4"/>
          </p15:clr>
        </p15:guide>
        <p15:guide id="2" pos="21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3120" y="108"/>
      </p:cViewPr>
      <p:guideLst>
        <p:guide orient="horz" pos="3138"/>
        <p:guide pos="2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65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60476" y="1143000"/>
            <a:ext cx="213704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38375" y="1241425"/>
            <a:ext cx="2320925" cy="33512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E2ED1-4BD3-4496-B1C0-BDE44FFD86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38375" y="1241425"/>
            <a:ext cx="2320925" cy="33512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E2ED1-4BD3-4496-B1C0-BDE44FFD86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38375" y="1241425"/>
            <a:ext cx="2320925" cy="33512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E2ED1-4BD3-4496-B1C0-BDE44FFD86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74325" y="1320480"/>
            <a:ext cx="5512050" cy="3711901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674325" y="5141554"/>
            <a:ext cx="5512050" cy="2126285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342225" y="1117729"/>
            <a:ext cx="6172200" cy="791768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74325" y="3587131"/>
            <a:ext cx="5512050" cy="147124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674325" y="5141554"/>
            <a:ext cx="5512050" cy="681035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231"/>
            <a:ext cx="2211884" cy="2310807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5917"/>
            <a:ext cx="3471863" cy="703787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038"/>
            <a:ext cx="2211884" cy="550421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C3080-EFCA-48B1-BA70-E5509DC1278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14F3A-776B-4407-8DB9-38A0FE10EA6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2225" y="878587"/>
            <a:ext cx="6170175" cy="101895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42225" y="2152278"/>
            <a:ext cx="6170175" cy="6872735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119825" y="5557453"/>
            <a:ext cx="4369950" cy="1107332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119825" y="6664785"/>
            <a:ext cx="4369950" cy="1252896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2225" y="878587"/>
            <a:ext cx="6170175" cy="101895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342225" y="2167875"/>
            <a:ext cx="2911950" cy="6857138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606525" y="2167875"/>
            <a:ext cx="2911950" cy="6857138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2225" y="878587"/>
            <a:ext cx="6170175" cy="101895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342225" y="2063900"/>
            <a:ext cx="3005100" cy="551066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42225" y="2677351"/>
            <a:ext cx="3005100" cy="6347662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3507609" y="2053111"/>
            <a:ext cx="3005100" cy="551066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3507609" y="2677351"/>
            <a:ext cx="3005100" cy="6347662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42225" y="878587"/>
            <a:ext cx="6170175" cy="101895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342225" y="2245856"/>
            <a:ext cx="2943606" cy="6654388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3572100" y="2245856"/>
            <a:ext cx="2940300" cy="6654388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5757075" y="1320480"/>
            <a:ext cx="587250" cy="726264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14350" y="1320480"/>
            <a:ext cx="5157675" cy="726264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342225" y="878587"/>
            <a:ext cx="6170175" cy="1018953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342225" y="2152278"/>
            <a:ext cx="6170175" cy="687273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344250" y="9118590"/>
            <a:ext cx="1518750" cy="457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2315250" y="9118590"/>
            <a:ext cx="2227500" cy="457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4993650" y="9118590"/>
            <a:ext cx="1518750" cy="457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5.jpeg"/><Relationship Id="rId6" Type="http://schemas.openxmlformats.org/officeDocument/2006/relationships/image" Target="../media/image4.jpeg"/><Relationship Id="rId5" Type="http://schemas.openxmlformats.org/officeDocument/2006/relationships/tags" Target="../tags/tag64.xml"/><Relationship Id="rId4" Type="http://schemas.openxmlformats.org/officeDocument/2006/relationships/image" Target="../media/image3.jpeg"/><Relationship Id="rId3" Type="http://schemas.openxmlformats.org/officeDocument/2006/relationships/tags" Target="../tags/tag63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754941"/>
            <a:ext cx="6858000" cy="9144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茅山镇春华路东侧、茅延路北侧局部地块项目修建性详细规划方案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7250" y="4269106"/>
            <a:ext cx="5143500" cy="387894"/>
          </a:xfrm>
        </p:spPr>
        <p:txBody>
          <a:bodyPr>
            <a:normAutofit fontScale="25000" lnSpcReduction="20000"/>
          </a:bodyPr>
          <a:lstStyle/>
          <a:p>
            <a:pPr defTabSz="914400">
              <a:lnSpc>
                <a:spcPct val="110000"/>
              </a:lnSpc>
              <a:spcBef>
                <a:spcPts val="1000"/>
              </a:spcBef>
            </a:pPr>
            <a:r>
              <a:rPr lang="zh-CN" altLang="en-US" sz="6200" b="1" dirty="0">
                <a:latin typeface="楷体" panose="02010609060101010101" pitchFamily="49" charset="-122"/>
                <a:ea typeface="楷体" panose="02010609060101010101" pitchFamily="49" charset="-122"/>
              </a:rPr>
              <a:t>（公众意见征询）</a:t>
            </a:r>
            <a:endParaRPr lang="zh-CN" altLang="en-US" sz="6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829496" y="7706610"/>
            <a:ext cx="3199007" cy="656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/>
              <a:t>句容市茅山镇人民政府</a:t>
            </a:r>
            <a:endParaRPr lang="en-US" altLang="zh-CN" sz="1600" b="1" dirty="0"/>
          </a:p>
          <a:p>
            <a:pPr algn="ctr">
              <a:lnSpc>
                <a:spcPts val="2800"/>
              </a:lnSpc>
            </a:pPr>
            <a:r>
              <a:rPr lang="en-US" altLang="zh-CN" sz="1600" b="1" dirty="0"/>
              <a:t>2025</a:t>
            </a:r>
            <a:r>
              <a:rPr lang="zh-CN" altLang="en-US" sz="1600" b="1" dirty="0"/>
              <a:t>年</a:t>
            </a:r>
            <a:r>
              <a:rPr lang="en-US" altLang="zh-CN" sz="1600" b="1" dirty="0"/>
              <a:t>8</a:t>
            </a:r>
            <a:r>
              <a:rPr lang="zh-CN" altLang="en-US" sz="1600" b="1" dirty="0"/>
              <a:t>月</a:t>
            </a:r>
            <a:endParaRPr lang="zh-CN" altLang="en-US" sz="1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8935899"/>
            <a:ext cx="6858000" cy="587829"/>
          </a:xfrm>
          <a:prstGeom prst="rect">
            <a:avLst/>
          </a:prstGeom>
          <a:gradFill flip="none" rotWithShape="1">
            <a:gsLst>
              <a:gs pos="100000">
                <a:srgbClr val="C8DDF1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05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茅山镇春华路东侧、茅延路北侧局部地块项目修建性详细规划方案</a:t>
            </a:r>
            <a:endParaRPr lang="zh-CN" altLang="en-US" sz="105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718" y="9056293"/>
            <a:ext cx="649229" cy="466090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altLang="zh-CN" sz="2700" b="1" spc="2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01</a:t>
            </a:r>
            <a:endParaRPr lang="zh-CN" altLang="en-US" sz="2700" b="1" spc="28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49839" y="858222"/>
            <a:ext cx="125730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前  言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9480" y="1737857"/>
            <a:ext cx="5798018" cy="3122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随着宁镇扬一体化不断推进，茅山镇正处在快速发展期，茅山镇人民政府组织编制了茅山镇春华路东侧、茅延路北侧局部地块项目修建性详细规划方案，为了吸取更多更好的意见与建议，按照</a:t>
            </a:r>
            <a:r>
              <a:rPr lang="en-US" altLang="zh-CN" sz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《</a:t>
            </a:r>
            <a:r>
              <a:rPr lang="zh-CN" altLang="en-US" sz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中华人民共和国城乡规划法</a:t>
            </a:r>
            <a:r>
              <a:rPr lang="en-US" altLang="zh-CN" sz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》</a:t>
            </a:r>
            <a:r>
              <a:rPr lang="zh-CN" altLang="en-US" sz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的要求，现将本次规划主要内容向公众展示，广泛征询公众意见，以便更好地完善本次规划。</a:t>
            </a:r>
            <a:endParaRPr lang="zh-CN" altLang="en-US" sz="1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79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5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790" dirty="0"/>
          </a:p>
          <a:p>
            <a:pPr>
              <a:lnSpc>
                <a:spcPct val="150000"/>
              </a:lnSpc>
            </a:pPr>
            <a:endParaRPr lang="en-US" altLang="zh-CN" sz="790" dirty="0"/>
          </a:p>
          <a:p>
            <a:pPr>
              <a:lnSpc>
                <a:spcPct val="150000"/>
              </a:lnSpc>
            </a:pPr>
            <a:endParaRPr lang="en-US" altLang="zh-CN" sz="790" dirty="0"/>
          </a:p>
          <a:p>
            <a:pPr>
              <a:lnSpc>
                <a:spcPct val="150000"/>
              </a:lnSpc>
            </a:pPr>
            <a:endParaRPr lang="en-US" altLang="zh-CN" sz="790" dirty="0"/>
          </a:p>
          <a:p>
            <a:pPr>
              <a:lnSpc>
                <a:spcPct val="150000"/>
              </a:lnSpc>
            </a:pPr>
            <a:endParaRPr lang="zh-CN" altLang="en-US" sz="790" dirty="0"/>
          </a:p>
          <a:p>
            <a:endParaRPr lang="zh-CN" altLang="en-US" sz="1015" dirty="0"/>
          </a:p>
        </p:txBody>
      </p:sp>
      <p:sp>
        <p:nvSpPr>
          <p:cNvPr id="8" name="内容占位符 7"/>
          <p:cNvSpPr>
            <a:spLocks noGrp="1"/>
          </p:cNvSpPr>
          <p:nvPr>
            <p:ph sz="half" idx="1"/>
          </p:nvPr>
        </p:nvSpPr>
        <p:spPr>
          <a:xfrm>
            <a:off x="479480" y="4981804"/>
            <a:ext cx="2633431" cy="266852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ts val="2200"/>
              </a:lnSpc>
              <a:buNone/>
            </a:pPr>
            <a:r>
              <a:rPr lang="zh-CN" altLang="en-US" sz="6400" b="1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编制单位：</a:t>
            </a:r>
            <a:endParaRPr lang="en-US" altLang="zh-CN" sz="6400" b="1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0" indent="0">
              <a:lnSpc>
                <a:spcPts val="2200"/>
              </a:lnSpc>
              <a:buNone/>
            </a:pP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句容市茅山镇人民政府</a:t>
            </a:r>
            <a:endParaRPr lang="en-US" altLang="zh-CN" sz="4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ts val="2200"/>
              </a:lnSpc>
              <a:buNone/>
            </a:pPr>
            <a:endParaRPr lang="en-US" altLang="zh-CN" sz="20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ts val="2200"/>
              </a:lnSpc>
              <a:buNone/>
            </a:pPr>
            <a:r>
              <a:rPr lang="zh-CN" altLang="en-US" sz="6400" b="1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公示地点：</a:t>
            </a:r>
            <a:endParaRPr lang="en-US" altLang="zh-CN" sz="6400" b="1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0" indent="0">
              <a:lnSpc>
                <a:spcPts val="2200"/>
              </a:lnSpc>
              <a:buNone/>
            </a:pP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茅山镇人民政府官网（</a:t>
            </a:r>
            <a:r>
              <a:rPr lang="en-US" altLang="zh-CN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https://www.jurong.gov.cn/jrmsz/bmxxgkml/jrxxgkpt_list.shtml</a:t>
            </a:r>
            <a:r>
              <a:rPr lang="zh-CN" altLang="en-US" sz="4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1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ts val="2400"/>
              </a:lnSpc>
              <a:buNone/>
            </a:pP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内容占位符 8"/>
          <p:cNvSpPr>
            <a:spLocks noGrp="1"/>
          </p:cNvSpPr>
          <p:nvPr>
            <p:ph sz="half" idx="2"/>
          </p:nvPr>
        </p:nvSpPr>
        <p:spPr>
          <a:xfrm>
            <a:off x="3550959" y="4981804"/>
            <a:ext cx="2942108" cy="3315292"/>
          </a:xfrm>
        </p:spPr>
        <p:txBody>
          <a:bodyPr>
            <a:normAutofit/>
          </a:bodyPr>
          <a:lstStyle/>
          <a:p>
            <a:pPr marL="0" indent="0">
              <a:lnSpc>
                <a:spcPts val="2200"/>
              </a:lnSpc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公示时间：</a:t>
            </a:r>
            <a:endParaRPr lang="en-US" altLang="zh-CN" sz="1600" b="1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0" indent="0">
              <a:lnSpc>
                <a:spcPts val="2200"/>
              </a:lnSpc>
              <a:buNone/>
            </a:pPr>
            <a:r>
              <a:rPr lang="en-US" altLang="zh-CN" sz="1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2025</a:t>
            </a:r>
            <a:r>
              <a:rPr lang="zh-CN" altLang="en-US" sz="1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1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1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1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27</a:t>
            </a:r>
            <a:r>
              <a:rPr lang="zh-CN" altLang="en-US" sz="1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日至</a:t>
            </a:r>
            <a:r>
              <a:rPr lang="en-US" altLang="zh-CN" sz="1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2025</a:t>
            </a:r>
            <a:r>
              <a:rPr lang="zh-CN" altLang="en-US" sz="1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1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zh-CN" altLang="en-US" sz="1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1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25</a:t>
            </a:r>
            <a:r>
              <a:rPr lang="zh-CN" altLang="en-US" sz="1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</a:t>
            </a:r>
            <a:endParaRPr lang="en-US" altLang="zh-CN" sz="1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ts val="2200"/>
              </a:lnSpc>
              <a:buNone/>
            </a:pPr>
            <a:endParaRPr lang="en-US" altLang="zh-CN" sz="1600" b="1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0" indent="0">
              <a:lnSpc>
                <a:spcPts val="2200"/>
              </a:lnSpc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联系方式：</a:t>
            </a:r>
            <a:endParaRPr lang="en-US" altLang="zh-CN" sz="1600" b="1" dirty="0">
              <a:solidFill>
                <a:schemeClr val="tx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0" indent="0">
              <a:lnSpc>
                <a:spcPts val="2200"/>
              </a:lnSpc>
              <a:buNone/>
            </a:pPr>
            <a:r>
              <a:rPr lang="zh-CN" altLang="en-US" sz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联系人：胡宽</a:t>
            </a:r>
            <a:endParaRPr lang="en-US" altLang="zh-CN" sz="1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ts val="2200"/>
              </a:lnSpc>
              <a:buNone/>
            </a:pPr>
            <a:r>
              <a:rPr lang="en-US" altLang="zh-CN" sz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电话：</a:t>
            </a:r>
            <a:r>
              <a:rPr lang="en-US" altLang="zh-CN" sz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0511-87871009</a:t>
            </a:r>
            <a:endParaRPr lang="en-US" altLang="zh-CN" sz="1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latinLnBrk="1">
              <a:lnSpc>
                <a:spcPts val="2200"/>
              </a:lnSpc>
              <a:buNone/>
            </a:pPr>
            <a:r>
              <a:rPr lang="en-US" altLang="zh-CN" sz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地址：茅山镇人民政府（句容市茅山镇春城集镇</a:t>
            </a:r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8935899"/>
            <a:ext cx="6858000" cy="587829"/>
          </a:xfrm>
          <a:prstGeom prst="rect">
            <a:avLst/>
          </a:prstGeom>
          <a:gradFill flip="none" rotWithShape="1">
            <a:gsLst>
              <a:gs pos="100000">
                <a:srgbClr val="C8DDF1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05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茅山镇春华路东侧、茅延路北侧局部地块项目修建性详细规划方案</a:t>
            </a:r>
            <a:endParaRPr lang="zh-CN" altLang="en-US" sz="105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667124" y="3856024"/>
            <a:ext cx="2910205" cy="2065170"/>
            <a:chOff x="2984500" y="4251233"/>
            <a:chExt cx="8242300" cy="58489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l="10805" t="17528" r="29945" b="13784"/>
            <a:stretch>
              <a:fillRect/>
            </a:stretch>
          </p:blipFill>
          <p:spPr>
            <a:xfrm>
              <a:off x="2984500" y="4251233"/>
              <a:ext cx="8242300" cy="5848986"/>
            </a:xfrm>
            <a:prstGeom prst="rect">
              <a:avLst/>
            </a:prstGeom>
          </p:spPr>
        </p:pic>
        <p:sp>
          <p:nvSpPr>
            <p:cNvPr id="20" name="任意多边形: 形状 19"/>
            <p:cNvSpPr/>
            <p:nvPr/>
          </p:nvSpPr>
          <p:spPr>
            <a:xfrm>
              <a:off x="6024498" y="5012458"/>
              <a:ext cx="1192976" cy="3104862"/>
            </a:xfrm>
            <a:custGeom>
              <a:avLst/>
              <a:gdLst>
                <a:gd name="connsiteX0" fmla="*/ 0 w 2908300"/>
                <a:gd name="connsiteY0" fmla="*/ 266700 h 7569200"/>
                <a:gd name="connsiteX1" fmla="*/ 1358900 w 2908300"/>
                <a:gd name="connsiteY1" fmla="*/ 0 h 7569200"/>
                <a:gd name="connsiteX2" fmla="*/ 2908300 w 2908300"/>
                <a:gd name="connsiteY2" fmla="*/ 6794500 h 7569200"/>
                <a:gd name="connsiteX3" fmla="*/ 2819400 w 2908300"/>
                <a:gd name="connsiteY3" fmla="*/ 7569200 h 7569200"/>
                <a:gd name="connsiteX4" fmla="*/ 1587500 w 2908300"/>
                <a:gd name="connsiteY4" fmla="*/ 7429500 h 7569200"/>
                <a:gd name="connsiteX5" fmla="*/ 50800 w 2908300"/>
                <a:gd name="connsiteY5" fmla="*/ 774700 h 7569200"/>
                <a:gd name="connsiteX6" fmla="*/ 0 w 2908300"/>
                <a:gd name="connsiteY6" fmla="*/ 266700 h 756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8300" h="7569200">
                  <a:moveTo>
                    <a:pt x="0" y="266700"/>
                  </a:moveTo>
                  <a:lnTo>
                    <a:pt x="1358900" y="0"/>
                  </a:lnTo>
                  <a:lnTo>
                    <a:pt x="2908300" y="6794500"/>
                  </a:lnTo>
                  <a:lnTo>
                    <a:pt x="2819400" y="7569200"/>
                  </a:lnTo>
                  <a:lnTo>
                    <a:pt x="1587500" y="7429500"/>
                  </a:lnTo>
                  <a:lnTo>
                    <a:pt x="50800" y="774700"/>
                  </a:lnTo>
                  <a:lnTo>
                    <a:pt x="0" y="2667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0" y="8996096"/>
            <a:ext cx="649229" cy="466090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altLang="zh-CN" sz="2700" b="1" spc="2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02</a:t>
            </a:r>
            <a:endParaRPr lang="zh-CN" altLang="en-US" sz="2700" b="1" spc="28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00027" y="831714"/>
            <a:ext cx="2211884" cy="394675"/>
          </a:xfrm>
        </p:spPr>
        <p:txBody>
          <a:bodyPr>
            <a:no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项目概况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324485" y="1257934"/>
            <a:ext cx="3169285" cy="4327979"/>
          </a:xfrm>
        </p:spPr>
        <p:txBody>
          <a:bodyPr>
            <a:normAutofit/>
          </a:bodyPr>
          <a:lstStyle/>
          <a:p>
            <a:pPr>
              <a:lnSpc>
                <a:spcPts val="2800"/>
              </a:lnSpc>
            </a:pPr>
            <a:b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该项目位于茅山镇，项目地块位于茅延路以北、春华路以东、工业路以南。目前该地块现状为平整荒地。规划总用地面积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24061.63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㎡（约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36.09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亩），拟建总建筑面积约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14242.62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㎡，项目总投资约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17100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万元。</a:t>
            </a:r>
            <a:endParaRPr lang="zh-CN" altLang="en-US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标题 4"/>
          <p:cNvSpPr txBox="1"/>
          <p:nvPr/>
        </p:nvSpPr>
        <p:spPr>
          <a:xfrm>
            <a:off x="4759325" y="3563620"/>
            <a:ext cx="768350" cy="2546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区位图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标题 4"/>
          <p:cNvSpPr txBox="1"/>
          <p:nvPr/>
        </p:nvSpPr>
        <p:spPr>
          <a:xfrm>
            <a:off x="4601210" y="5874385"/>
            <a:ext cx="991235" cy="2927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现状平面图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标题 4"/>
          <p:cNvSpPr txBox="1"/>
          <p:nvPr/>
        </p:nvSpPr>
        <p:spPr>
          <a:xfrm>
            <a:off x="3095625" y="8247380"/>
            <a:ext cx="852805" cy="3244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地块现状</a:t>
            </a:r>
            <a:endParaRPr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 descr="C:/Users/GGBond/Desktop/e1b8661013ce6ea43b0fd0f5513c61e3(1).jpge1b8661013ce6ea43b0fd0f5513c61e3(1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14357" b="14357"/>
          <a:stretch>
            <a:fillRect/>
          </a:stretch>
        </p:blipFill>
        <p:spPr>
          <a:xfrm>
            <a:off x="299720" y="6285230"/>
            <a:ext cx="3129280" cy="2021840"/>
          </a:xfrm>
          <a:prstGeom prst="rect">
            <a:avLst/>
          </a:prstGeom>
        </p:spPr>
      </p:pic>
      <p:pic>
        <p:nvPicPr>
          <p:cNvPr id="9" name="图片 8" descr="C:/Users/GGBond/Desktop/b2e4791a96f006e3bfb8646a739e58e8.jpgb2e4791a96f006e3bfb8646a739e58e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t="3176" b="3176"/>
          <a:stretch>
            <a:fillRect/>
          </a:stretch>
        </p:blipFill>
        <p:spPr>
          <a:xfrm>
            <a:off x="3681730" y="6285230"/>
            <a:ext cx="2879090" cy="2021840"/>
          </a:xfrm>
          <a:prstGeom prst="rect">
            <a:avLst/>
          </a:prstGeom>
        </p:spPr>
      </p:pic>
      <p:pic>
        <p:nvPicPr>
          <p:cNvPr id="10" name="图片 9" descr="C:/Users/GGBond/Desktop/aaca87e17d46c45545487af6c3f9ecfd.jpgaaca87e17d46c45545487af6c3f9ecfd"/>
          <p:cNvPicPr>
            <a:picLocks noChangeAspect="1"/>
          </p:cNvPicPr>
          <p:nvPr/>
        </p:nvPicPr>
        <p:blipFill>
          <a:blip r:embed="rId7"/>
          <a:srcRect t="33" b="33"/>
          <a:stretch>
            <a:fillRect/>
          </a:stretch>
        </p:blipFill>
        <p:spPr>
          <a:xfrm>
            <a:off x="3681730" y="1374140"/>
            <a:ext cx="2912110" cy="20523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1" r="11049"/>
          <a:stretch>
            <a:fillRect/>
          </a:stretch>
        </p:blipFill>
        <p:spPr>
          <a:xfrm>
            <a:off x="1505630" y="1169181"/>
            <a:ext cx="4206784" cy="3866742"/>
          </a:xfrm>
          <a:prstGeom prst="rect">
            <a:avLst/>
          </a:prstGeom>
        </p:spPr>
      </p:pic>
      <p:sp>
        <p:nvSpPr>
          <p:cNvPr id="4" name="标题 4"/>
          <p:cNvSpPr txBox="1"/>
          <p:nvPr/>
        </p:nvSpPr>
        <p:spPr>
          <a:xfrm>
            <a:off x="324614" y="787109"/>
            <a:ext cx="2211884" cy="5878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规划方案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标题 4"/>
          <p:cNvSpPr txBox="1"/>
          <p:nvPr/>
        </p:nvSpPr>
        <p:spPr>
          <a:xfrm>
            <a:off x="3044825" y="893937"/>
            <a:ext cx="1272540" cy="3924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规划总平图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标题 4"/>
          <p:cNvSpPr txBox="1"/>
          <p:nvPr/>
        </p:nvSpPr>
        <p:spPr>
          <a:xfrm>
            <a:off x="2943225" y="4951412"/>
            <a:ext cx="1331595" cy="3644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规划鸟瞰图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8935899"/>
            <a:ext cx="6858000" cy="587829"/>
          </a:xfrm>
          <a:prstGeom prst="rect">
            <a:avLst/>
          </a:prstGeom>
          <a:gradFill flip="none" rotWithShape="1">
            <a:gsLst>
              <a:gs pos="100000">
                <a:srgbClr val="C8DDF1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05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江苏海诺炉业科技有限公司热处理装备制造项目设计方案</a:t>
            </a:r>
            <a:endParaRPr lang="zh-CN" altLang="en-US" sz="1050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8996096"/>
            <a:ext cx="649229" cy="466090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altLang="zh-CN" sz="2700" b="1" spc="2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03</a:t>
            </a:r>
            <a:endParaRPr lang="zh-CN" altLang="en-US" sz="2700" b="1" spc="28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389" y="5345139"/>
            <a:ext cx="6167640" cy="3469298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COMMONDATA" val="eyJoZGlkIjoiZjU0YjdlYThmNGJkODdlZTM5NmE1ODg1ZDYwNWM0OWU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602</Words>
  <Application>WPS 演示</Application>
  <PresentationFormat>自定义</PresentationFormat>
  <Paragraphs>65</Paragraphs>
  <Slides>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7" baseType="lpstr">
      <vt:lpstr>Arial</vt:lpstr>
      <vt:lpstr>宋体</vt:lpstr>
      <vt:lpstr>Wingdings</vt:lpstr>
      <vt:lpstr>Wingdings</vt:lpstr>
      <vt:lpstr>黑体</vt:lpstr>
      <vt:lpstr>楷体</vt:lpstr>
      <vt:lpstr>新宋体</vt:lpstr>
      <vt:lpstr>华文中宋</vt:lpstr>
      <vt:lpstr>华文楷体</vt:lpstr>
      <vt:lpstr>Arial Unicode MS</vt:lpstr>
      <vt:lpstr>微软雅黑</vt:lpstr>
      <vt:lpstr>Calibri</vt:lpstr>
      <vt:lpstr>WPS</vt:lpstr>
      <vt:lpstr>茅山镇春华路东侧、茅延路北侧局部地块项目修建性详细规划方案</vt:lpstr>
      <vt:lpstr>PowerPoint 演示文稿</vt:lpstr>
      <vt:lpstr>项目概况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TANG</cp:lastModifiedBy>
  <cp:revision>160</cp:revision>
  <dcterms:created xsi:type="dcterms:W3CDTF">2019-06-19T02:08:00Z</dcterms:created>
  <dcterms:modified xsi:type="dcterms:W3CDTF">2025-08-26T10:03:09Z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46B96E5D1E2E4EA086E73124328882E2_13</vt:lpwstr>
  </property>
</Properties>
</file>